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16256000" cy="9144000"/>
  <p:notesSz cx="6858000" cy="9144000"/>
  <p:embeddedFontLst>
    <p:embeddedFont>
      <p:font typeface="Calibri" panose="020F0502020204030204" pitchFamily="34" charset="0"/>
      <p:regular r:id="rId44"/>
      <p:bold r:id="rId45"/>
      <p:italic r:id="rId46"/>
      <p:boldItalic r:id="rId47"/>
    </p:embeddedFont>
    <p:embeddedFont>
      <p:font typeface="Open Sans" panose="020B0604020202020204" charset="0"/>
      <p:regular r:id="rId48"/>
      <p:bold r:id="rId49"/>
      <p:italic r:id="rId50"/>
      <p:boldItalic r:id="rId51"/>
    </p:embeddedFont>
    <p:embeddedFont>
      <p:font typeface="Open Sans ExtraBold" panose="020B0604020202020204" charset="0"/>
      <p:bold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fpE4kGxvs1BGwnVqPlITMw==" hashData="TkVdjQQNwTlC3nHRUvldBWKqO9ChbJUOsQvuQ/dH+NYZ9U2vfCIsCVEzP03NDq21CvN9jigARlBEhP9rprQtAA=="/>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gFUl1gWJ2mnCEbBuo6lfQUMrnW8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32" y="78"/>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651436356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g651436356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8b0d218126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8b0d218126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8b0d218126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b0d21812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b0d218126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8b0d218126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8b0d21812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8b0d218126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g8b0d218126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8b0d218126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8b0d218126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8b0d218126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8b479143f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8b479143f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8b479143f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8b479143f0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g8b479143f0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g8b479143f0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8b479143f0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8b479143f0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g8b479143f0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8b479143f0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8b479143f0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g8b479143f0_0_2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8b479143f0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g8b479143f0_0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1" name="Google Shape;661;g8b479143f0_0_2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8b479143f0_0_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8b479143f0_0_4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g8b479143f0_0_4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8b479143f0_0_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8b479143f0_0_4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g8b479143f0_0_4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8b479143f0_0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8b479143f0_0_4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g8b479143f0_0_4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8b479143f0_0_4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g8b479143f0_0_4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9" name="Google Shape;699;g8b479143f0_0_4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8b479143f0_0_4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g8b479143f0_0_4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6" name="Google Shape;706;g8b479143f0_0_4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8b479143f0_0_5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g8b479143f0_0_5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8b479143f0_0_5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8b479143f0_0_5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8" name="Google Shape;758;g8b479143f0_0_5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9" name="Google Shape;759;g8b479143f0_0_5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8b479143f0_0_7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8b479143f0_0_7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g8b479143f0_0_7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8b479143f0_0_7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8b479143f0_0_7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8b479143f0_0_7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8b479143f0_0_7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8b479143f0_0_7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g8b479143f0_0_7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8b479143f0_0_7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8b479143f0_0_7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g8b479143f0_0_7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b76bf33ce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g8b76bf33ce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184150" algn="l" rtl="0">
              <a:lnSpc>
                <a:spcPct val="100000"/>
              </a:lnSpc>
              <a:spcBef>
                <a:spcPts val="0"/>
              </a:spcBef>
              <a:spcAft>
                <a:spcPts val="0"/>
              </a:spcAft>
              <a:buClr>
                <a:schemeClr val="dk1"/>
              </a:buClr>
              <a:buSzPts val="1600"/>
              <a:buFont typeface="Arial"/>
              <a:buNone/>
            </a:pPr>
            <a:endParaRPr/>
          </a:p>
        </p:txBody>
      </p:sp>
      <p:sp>
        <p:nvSpPr>
          <p:cNvPr id="417" name="Google Shape;417;g8b76bf33ce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b479143f0_0_7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g8b479143f0_0_7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4" name="Google Shape;804;g8b479143f0_0_7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8b479143f0_0_7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g8b479143f0_0_7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1" name="Google Shape;811;g8b479143f0_0_7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8b479143f0_0_8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7" name="Google Shape;847;g8b479143f0_0_8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g8b479143f0_0_8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8c3b6349a1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8c3b6349a1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g8c3b6349a1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8c3b6349a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8c3b6349a1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g8c3b6349a1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c3b6349a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c3b6349a1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g8c3b6349a1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8c3b6349a1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8c3b6349a1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g8c3b6349a1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8c3b6349a1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8c3b6349a1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8c3b6349a1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8b479143f0_0_10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8b479143f0_0_10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5" name="Google Shape;905;g8b479143f0_0_10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b479143f0_0_10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b479143f0_0_10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3" name="Google Shape;913;g8b479143f0_0_10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8b76bf33ce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g8b76bf33ce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184150" algn="l" rtl="0">
              <a:lnSpc>
                <a:spcPct val="100000"/>
              </a:lnSpc>
              <a:spcBef>
                <a:spcPts val="0"/>
              </a:spcBef>
              <a:spcAft>
                <a:spcPts val="0"/>
              </a:spcAft>
              <a:buClr>
                <a:schemeClr val="dk1"/>
              </a:buClr>
              <a:buSzPts val="1600"/>
              <a:buFont typeface="Arial"/>
              <a:buNone/>
            </a:pPr>
            <a:endParaRPr/>
          </a:p>
        </p:txBody>
      </p:sp>
      <p:sp>
        <p:nvSpPr>
          <p:cNvPr id="447" name="Google Shape;447;g8b76bf33ce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0" name="Google Shape;92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b76bf33ce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b76bf33ce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g8b76bf33ce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7" name="Google Shape;48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 name="Google Shape;49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8b76bf33ce_0_6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g8b76bf33ce_0_6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9" name="Google Shape;549;g8b76bf33ce_0_6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g6514363562_0_10"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7" name="Google Shape;17;g6514363562_0_1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8" name="Google Shape;18;g6514363562_0_10"/>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70"/>
        <p:cNvGrpSpPr/>
        <p:nvPr/>
      </p:nvGrpSpPr>
      <p:grpSpPr>
        <a:xfrm>
          <a:off x="0" y="0"/>
          <a:ext cx="0" cy="0"/>
          <a:chOff x="0" y="0"/>
          <a:chExt cx="0" cy="0"/>
        </a:xfrm>
      </p:grpSpPr>
      <p:pic>
        <p:nvPicPr>
          <p:cNvPr id="71" name="Google Shape;71;g6514363562_0_6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72" name="Google Shape;72;g6514363562_0_6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73" name="Google Shape;73;g6514363562_0_65"/>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4"/>
        <p:cNvGrpSpPr/>
        <p:nvPr/>
      </p:nvGrpSpPr>
      <p:grpSpPr>
        <a:xfrm>
          <a:off x="0" y="0"/>
          <a:ext cx="0" cy="0"/>
          <a:chOff x="0" y="0"/>
          <a:chExt cx="0" cy="0"/>
        </a:xfrm>
      </p:grpSpPr>
      <p:pic>
        <p:nvPicPr>
          <p:cNvPr id="75" name="Google Shape;75;g6514363562_0_6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76" name="Google Shape;76;g6514363562_0_6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77" name="Google Shape;77;g6514363562_0_6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8" name="Google Shape;78;g6514363562_0_6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g6514363562_0_6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g6514363562_0_6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1" name="Google Shape;81;g6514363562_0_6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2" name="Google Shape;82;g6514363562_0_6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3" name="Google Shape;83;g6514363562_0_6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4" name="Google Shape;84;g6514363562_0_69"/>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g6514363562_0_69"/>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g6514363562_0_69"/>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g6514363562_0_69"/>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8"/>
        <p:cNvGrpSpPr/>
        <p:nvPr/>
      </p:nvGrpSpPr>
      <p:grpSpPr>
        <a:xfrm>
          <a:off x="0" y="0"/>
          <a:ext cx="0" cy="0"/>
          <a:chOff x="0" y="0"/>
          <a:chExt cx="0" cy="0"/>
        </a:xfrm>
      </p:grpSpPr>
      <p:pic>
        <p:nvPicPr>
          <p:cNvPr id="89" name="Google Shape;89;g6514363562_0_83"/>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90" name="Google Shape;90;g6514363562_0_8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91" name="Google Shape;91;g6514363562_0_83"/>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2" name="Google Shape;92;g6514363562_0_83"/>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g6514363562_0_83"/>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g6514363562_0_83"/>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g6514363562_0_83"/>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6" name="Google Shape;96;g6514363562_0_83"/>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97" name="Google Shape;97;g6514363562_0_83"/>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g6514363562_0_8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99" name="Google Shape;99;g6514363562_0_8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0" name="Google Shape;100;g6514363562_0_8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01" name="Google Shape;101;g6514363562_0_8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02" name="Google Shape;102;g6514363562_0_83"/>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3" name="Google Shape;103;g6514363562_0_83"/>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4" name="Google Shape;104;g6514363562_0_83"/>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g6514363562_0_83"/>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06"/>
        <p:cNvGrpSpPr/>
        <p:nvPr/>
      </p:nvGrpSpPr>
      <p:grpSpPr>
        <a:xfrm>
          <a:off x="0" y="0"/>
          <a:ext cx="0" cy="0"/>
          <a:chOff x="0" y="0"/>
          <a:chExt cx="0" cy="0"/>
        </a:xfrm>
      </p:grpSpPr>
      <p:pic>
        <p:nvPicPr>
          <p:cNvPr id="107" name="Google Shape;107;g6514363562_0_10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08" name="Google Shape;108;g6514363562_0_10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09" name="Google Shape;109;g6514363562_0_101"/>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g6514363562_0_101"/>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g6514363562_0_101"/>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12"/>
        <p:cNvGrpSpPr/>
        <p:nvPr/>
      </p:nvGrpSpPr>
      <p:grpSpPr>
        <a:xfrm>
          <a:off x="0" y="0"/>
          <a:ext cx="0" cy="0"/>
          <a:chOff x="0" y="0"/>
          <a:chExt cx="0" cy="0"/>
        </a:xfrm>
      </p:grpSpPr>
      <p:pic>
        <p:nvPicPr>
          <p:cNvPr id="113" name="Google Shape;113;g6514363562_0_107"/>
          <p:cNvPicPr preferRelativeResize="0"/>
          <p:nvPr/>
        </p:nvPicPr>
        <p:blipFill rotWithShape="1">
          <a:blip r:embed="rId2">
            <a:alphaModFix/>
          </a:blip>
          <a:srcRect/>
          <a:stretch/>
        </p:blipFill>
        <p:spPr>
          <a:xfrm>
            <a:off x="0" y="0"/>
            <a:ext cx="16256002" cy="9143998"/>
          </a:xfrm>
          <a:prstGeom prst="rect">
            <a:avLst/>
          </a:prstGeom>
          <a:noFill/>
          <a:ln>
            <a:noFill/>
          </a:ln>
        </p:spPr>
      </p:pic>
      <p:pic>
        <p:nvPicPr>
          <p:cNvPr id="114" name="Google Shape;114;g6514363562_0_10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15" name="Google Shape;115;g6514363562_0_107"/>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 name="Google Shape;116;g6514363562_0_107"/>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7" name="Google Shape;117;g6514363562_0_107"/>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18"/>
        <p:cNvGrpSpPr/>
        <p:nvPr/>
      </p:nvGrpSpPr>
      <p:grpSpPr>
        <a:xfrm>
          <a:off x="0" y="0"/>
          <a:ext cx="0" cy="0"/>
          <a:chOff x="0" y="0"/>
          <a:chExt cx="0" cy="0"/>
        </a:xfrm>
      </p:grpSpPr>
      <p:pic>
        <p:nvPicPr>
          <p:cNvPr id="119" name="Google Shape;119;g6514363562_0_113"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20" name="Google Shape;120;g6514363562_0_11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21" name="Google Shape;121;g6514363562_0_113"/>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22"/>
        <p:cNvGrpSpPr/>
        <p:nvPr/>
      </p:nvGrpSpPr>
      <p:grpSpPr>
        <a:xfrm>
          <a:off x="0" y="0"/>
          <a:ext cx="0" cy="0"/>
          <a:chOff x="0" y="0"/>
          <a:chExt cx="0" cy="0"/>
        </a:xfrm>
      </p:grpSpPr>
      <p:pic>
        <p:nvPicPr>
          <p:cNvPr id="123" name="Google Shape;123;g6514363562_0_11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24" name="Google Shape;124;g6514363562_0_11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25" name="Google Shape;125;g6514363562_0_11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6" name="Google Shape;126;g6514363562_0_11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g6514363562_0_11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g6514363562_0_11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9" name="Google Shape;129;g6514363562_0_11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0" name="Google Shape;130;g6514363562_0_117"/>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g6514363562_0_117"/>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32"/>
        <p:cNvGrpSpPr/>
        <p:nvPr/>
      </p:nvGrpSpPr>
      <p:grpSpPr>
        <a:xfrm>
          <a:off x="0" y="0"/>
          <a:ext cx="0" cy="0"/>
          <a:chOff x="0" y="0"/>
          <a:chExt cx="0" cy="0"/>
        </a:xfrm>
      </p:grpSpPr>
      <p:pic>
        <p:nvPicPr>
          <p:cNvPr id="133" name="Google Shape;133;g6514363562_0_12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34" name="Google Shape;134;g6514363562_0_12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35" name="Google Shape;135;g6514363562_0_12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6" name="Google Shape;136;g6514363562_0_12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g6514363562_0_12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g6514363562_0_127"/>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g6514363562_0_127"/>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40" name="Google Shape;140;g6514363562_0_127"/>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141" name="Google Shape;141;g6514363562_0_12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2" name="Google Shape;142;g6514363562_0_12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3" name="Google Shape;143;g6514363562_0_12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4" name="Google Shape;144;g6514363562_0_127"/>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g6514363562_0_127"/>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46"/>
        <p:cNvGrpSpPr/>
        <p:nvPr/>
      </p:nvGrpSpPr>
      <p:grpSpPr>
        <a:xfrm>
          <a:off x="0" y="0"/>
          <a:ext cx="0" cy="0"/>
          <a:chOff x="0" y="0"/>
          <a:chExt cx="0" cy="0"/>
        </a:xfrm>
      </p:grpSpPr>
      <p:pic>
        <p:nvPicPr>
          <p:cNvPr id="147" name="Google Shape;147;g6514363562_0_14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48" name="Google Shape;148;g6514363562_0_14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49" name="Google Shape;149;g6514363562_0_14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0" name="Google Shape;150;g6514363562_0_14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g6514363562_0_14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g6514363562_0_14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3" name="Google Shape;153;g6514363562_0_14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4" name="Google Shape;154;g6514363562_0_14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5" name="Google Shape;155;g6514363562_0_14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6" name="Google Shape;156;g6514363562_0_141"/>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g6514363562_0_141"/>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g6514363562_0_141"/>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g6514363562_0_141"/>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g6514363562_0_141"/>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1" name="Google Shape;161;g6514363562_0_141"/>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62"/>
        <p:cNvGrpSpPr/>
        <p:nvPr/>
      </p:nvGrpSpPr>
      <p:grpSpPr>
        <a:xfrm>
          <a:off x="0" y="0"/>
          <a:ext cx="0" cy="0"/>
          <a:chOff x="0" y="0"/>
          <a:chExt cx="0" cy="0"/>
        </a:xfrm>
      </p:grpSpPr>
      <p:pic>
        <p:nvPicPr>
          <p:cNvPr id="163" name="Google Shape;163;g6514363562_0_15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64" name="Google Shape;164;g6514363562_0_15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65" name="Google Shape;165;g6514363562_0_15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6" name="Google Shape;166;g6514363562_0_15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g6514363562_0_15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g6514363562_0_157"/>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g6514363562_0_157"/>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70" name="Google Shape;170;g6514363562_0_157"/>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171" name="Google Shape;171;g6514363562_0_157"/>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2" name="Google Shape;172;g6514363562_0_15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3" name="Google Shape;173;g6514363562_0_15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4" name="Google Shape;174;g6514363562_0_157"/>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5" name="Google Shape;175;g6514363562_0_157"/>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6" name="Google Shape;176;g6514363562_0_157"/>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g6514363562_0_157"/>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g6514363562_0_157"/>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g6514363562_0_157"/>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0" name="Google Shape;180;g6514363562_0_157"/>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1" name="Google Shape;181;g6514363562_0_157"/>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9"/>
        <p:cNvGrpSpPr/>
        <p:nvPr/>
      </p:nvGrpSpPr>
      <p:grpSpPr>
        <a:xfrm>
          <a:off x="0" y="0"/>
          <a:ext cx="0" cy="0"/>
          <a:chOff x="0" y="0"/>
          <a:chExt cx="0" cy="0"/>
        </a:xfrm>
      </p:grpSpPr>
      <p:pic>
        <p:nvPicPr>
          <p:cNvPr id="20" name="Google Shape;20;g6514363562_0_14"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 name="Google Shape;21;g6514363562_0_14"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2" name="Google Shape;22;g6514363562_0_14"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3" name="Google Shape;23;g6514363562_0_14"/>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g6514363562_0_14"/>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82"/>
        <p:cNvGrpSpPr/>
        <p:nvPr/>
      </p:nvGrpSpPr>
      <p:grpSpPr>
        <a:xfrm>
          <a:off x="0" y="0"/>
          <a:ext cx="0" cy="0"/>
          <a:chOff x="0" y="0"/>
          <a:chExt cx="0" cy="0"/>
        </a:xfrm>
      </p:grpSpPr>
      <p:pic>
        <p:nvPicPr>
          <p:cNvPr id="183" name="Google Shape;183;g6514363562_0_177"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84" name="Google Shape;184;g6514363562_0_17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185" name="Google Shape;185;g6514363562_0_177"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186" name="Google Shape;186;g6514363562_0_177"/>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7" name="Google Shape;187;g6514363562_0_177"/>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88"/>
        <p:cNvGrpSpPr/>
        <p:nvPr/>
      </p:nvGrpSpPr>
      <p:grpSpPr>
        <a:xfrm>
          <a:off x="0" y="0"/>
          <a:ext cx="0" cy="0"/>
          <a:chOff x="0" y="0"/>
          <a:chExt cx="0" cy="0"/>
        </a:xfrm>
      </p:grpSpPr>
      <p:pic>
        <p:nvPicPr>
          <p:cNvPr id="189" name="Google Shape;189;g6514363562_0_183"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90" name="Google Shape;190;g6514363562_0_18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91" name="Google Shape;191;g6514363562_0_183"/>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g6514363562_0_183"/>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3" name="Google Shape;193;g6514363562_0_183"/>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4"/>
        <p:cNvGrpSpPr/>
        <p:nvPr/>
      </p:nvGrpSpPr>
      <p:grpSpPr>
        <a:xfrm>
          <a:off x="0" y="0"/>
          <a:ext cx="0" cy="0"/>
          <a:chOff x="0" y="0"/>
          <a:chExt cx="0" cy="0"/>
        </a:xfrm>
      </p:grpSpPr>
      <p:pic>
        <p:nvPicPr>
          <p:cNvPr id="195" name="Google Shape;195;g6514363562_0_189"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96" name="Google Shape;196;g6514363562_0_18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97" name="Google Shape;197;g6514363562_0_189"/>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g6514363562_0_189"/>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9" name="Google Shape;199;g6514363562_0_189"/>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06"/>
        <p:cNvGrpSpPr/>
        <p:nvPr/>
      </p:nvGrpSpPr>
      <p:grpSpPr>
        <a:xfrm>
          <a:off x="0" y="0"/>
          <a:ext cx="0" cy="0"/>
          <a:chOff x="0" y="0"/>
          <a:chExt cx="0" cy="0"/>
        </a:xfrm>
      </p:grpSpPr>
      <p:pic>
        <p:nvPicPr>
          <p:cNvPr id="207" name="Google Shape;207;p24"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08" name="Google Shape;208;p2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09" name="Google Shape;209;p2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24"/>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11" name="Google Shape;211;p24"/>
          <p:cNvPicPr preferRelativeResize="0"/>
          <p:nvPr/>
        </p:nvPicPr>
        <p:blipFill rotWithShape="1">
          <a:blip r:embed="rId4">
            <a:alphaModFix/>
          </a:blip>
          <a:srcRect/>
          <a:stretch/>
        </p:blipFill>
        <p:spPr>
          <a:xfrm>
            <a:off x="2958485" y="824390"/>
            <a:ext cx="10332955" cy="36576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12"/>
        <p:cNvGrpSpPr/>
        <p:nvPr/>
      </p:nvGrpSpPr>
      <p:grpSpPr>
        <a:xfrm>
          <a:off x="0" y="0"/>
          <a:ext cx="0" cy="0"/>
          <a:chOff x="0" y="0"/>
          <a:chExt cx="0" cy="0"/>
        </a:xfrm>
      </p:grpSpPr>
      <p:pic>
        <p:nvPicPr>
          <p:cNvPr id="213" name="Google Shape;213;p25"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4" name="Google Shape;214;p2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15" name="Google Shape;215;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16" name="Google Shape;216;p2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17"/>
        <p:cNvGrpSpPr/>
        <p:nvPr/>
      </p:nvGrpSpPr>
      <p:grpSpPr>
        <a:xfrm>
          <a:off x="0" y="0"/>
          <a:ext cx="0" cy="0"/>
          <a:chOff x="0" y="0"/>
          <a:chExt cx="0" cy="0"/>
        </a:xfrm>
      </p:grpSpPr>
      <p:pic>
        <p:nvPicPr>
          <p:cNvPr id="218" name="Google Shape;218;p26"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9" name="Google Shape;219;p2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0" name="Google Shape;220;p26"/>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21"/>
        <p:cNvGrpSpPr/>
        <p:nvPr/>
      </p:nvGrpSpPr>
      <p:grpSpPr>
        <a:xfrm>
          <a:off x="0" y="0"/>
          <a:ext cx="0" cy="0"/>
          <a:chOff x="0" y="0"/>
          <a:chExt cx="0" cy="0"/>
        </a:xfrm>
      </p:grpSpPr>
      <p:pic>
        <p:nvPicPr>
          <p:cNvPr id="222" name="Google Shape;222;p27"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3" name="Google Shape;223;p27"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24" name="Google Shape;224;p2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25" name="Google Shape;225;p27"/>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6" name="Google Shape;226;p27"/>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You Already Know</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27"/>
        <p:cNvGrpSpPr/>
        <p:nvPr/>
      </p:nvGrpSpPr>
      <p:grpSpPr>
        <a:xfrm>
          <a:off x="0" y="0"/>
          <a:ext cx="0" cy="0"/>
          <a:chOff x="0" y="0"/>
          <a:chExt cx="0" cy="0"/>
        </a:xfrm>
      </p:grpSpPr>
      <p:pic>
        <p:nvPicPr>
          <p:cNvPr id="228" name="Google Shape;228;p2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9" name="Google Shape;229;p28"/>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30" name="Google Shape;230;p2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31" name="Google Shape;231;p28"/>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2" name="Google Shape;232;p28"/>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Recap</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33"/>
        <p:cNvGrpSpPr/>
        <p:nvPr/>
      </p:nvGrpSpPr>
      <p:grpSpPr>
        <a:xfrm>
          <a:off x="0" y="0"/>
          <a:ext cx="0" cy="0"/>
          <a:chOff x="0" y="0"/>
          <a:chExt cx="0" cy="0"/>
        </a:xfrm>
      </p:grpSpPr>
      <p:pic>
        <p:nvPicPr>
          <p:cNvPr id="234" name="Google Shape;234;p2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35" name="Google Shape;235;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36" name="Google Shape;236;p29"/>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7" name="Google Shape;237;p29"/>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IN" sz="2800" b="1" i="0" u="none" strike="noStrike" cap="none">
                <a:solidFill>
                  <a:srgbClr val="262626"/>
                </a:solidFill>
                <a:latin typeface="Open Sans"/>
                <a:ea typeface="Open Sans"/>
                <a:cs typeface="Open Sans"/>
                <a:sym typeface="Open Sans"/>
              </a:rPr>
              <a:t>A Day in the Life of a Full Stack Developer</a:t>
            </a:r>
            <a:endParaRPr sz="1800" b="0" i="0" u="none" strike="noStrike" cap="none">
              <a:solidFill>
                <a:srgbClr val="262626"/>
              </a:solidFill>
              <a:latin typeface="Arial"/>
              <a:ea typeface="Arial"/>
              <a:cs typeface="Arial"/>
              <a:sym typeface="Arial"/>
            </a:endParaRPr>
          </a:p>
        </p:txBody>
      </p:sp>
      <p:pic>
        <p:nvPicPr>
          <p:cNvPr id="238" name="Google Shape;238;p29"/>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9"/>
        <p:cNvGrpSpPr/>
        <p:nvPr/>
      </p:nvGrpSpPr>
      <p:grpSpPr>
        <a:xfrm>
          <a:off x="0" y="0"/>
          <a:ext cx="0" cy="0"/>
          <a:chOff x="0" y="0"/>
          <a:chExt cx="0" cy="0"/>
        </a:xfrm>
      </p:grpSpPr>
      <p:pic>
        <p:nvPicPr>
          <p:cNvPr id="240" name="Google Shape;240;p30"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41" name="Google Shape;241;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42" name="Google Shape;242;p30"/>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Arial"/>
              <a:ea typeface="Arial"/>
              <a:cs typeface="Arial"/>
              <a:sym typeface="Arial"/>
            </a:endParaRPr>
          </a:p>
        </p:txBody>
      </p:sp>
      <p:sp>
        <p:nvSpPr>
          <p:cNvPr id="243" name="Google Shape;243;p30"/>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4" name="Google Shape;244;p30"/>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5" name="Google Shape;245;p30"/>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6" name="Google Shape;246;p30"/>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47" name="Google Shape;247;p30"/>
          <p:cNvPicPr preferRelativeResize="0"/>
          <p:nvPr/>
        </p:nvPicPr>
        <p:blipFill rotWithShape="1">
          <a:blip r:embed="rId4">
            <a:alphaModFix/>
          </a:blip>
          <a:srcRect/>
          <a:stretch/>
        </p:blipFill>
        <p:spPr>
          <a:xfrm>
            <a:off x="2870200" y="1186581"/>
            <a:ext cx="4819924" cy="3657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5"/>
        <p:cNvGrpSpPr/>
        <p:nvPr/>
      </p:nvGrpSpPr>
      <p:grpSpPr>
        <a:xfrm>
          <a:off x="0" y="0"/>
          <a:ext cx="0" cy="0"/>
          <a:chOff x="0" y="0"/>
          <a:chExt cx="0" cy="0"/>
        </a:xfrm>
      </p:grpSpPr>
      <p:pic>
        <p:nvPicPr>
          <p:cNvPr id="26" name="Google Shape;26;g6514363562_0_20"/>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7" name="Google Shape;27;g6514363562_0_20"/>
          <p:cNvPicPr preferRelativeResize="0"/>
          <p:nvPr/>
        </p:nvPicPr>
        <p:blipFill rotWithShape="1">
          <a:blip r:embed="rId3">
            <a:alphaModFix/>
          </a:blip>
          <a:srcRect/>
          <a:stretch/>
        </p:blipFill>
        <p:spPr>
          <a:xfrm>
            <a:off x="0" y="324852"/>
            <a:ext cx="16256002" cy="9144001"/>
          </a:xfrm>
          <a:prstGeom prst="rect">
            <a:avLst/>
          </a:prstGeom>
          <a:noFill/>
          <a:ln>
            <a:noFill/>
          </a:ln>
        </p:spPr>
      </p:pic>
      <p:pic>
        <p:nvPicPr>
          <p:cNvPr id="28" name="Google Shape;28;g6514363562_0_20"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9" name="Google Shape;29;g6514363562_0_20"/>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g6514363562_0_20"/>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48"/>
        <p:cNvGrpSpPr/>
        <p:nvPr/>
      </p:nvGrpSpPr>
      <p:grpSpPr>
        <a:xfrm>
          <a:off x="0" y="0"/>
          <a:ext cx="0" cy="0"/>
          <a:chOff x="0" y="0"/>
          <a:chExt cx="0" cy="0"/>
        </a:xfrm>
      </p:grpSpPr>
      <p:pic>
        <p:nvPicPr>
          <p:cNvPr id="249" name="Google Shape;249;p3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0" name="Google Shape;250;p3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51" name="Google Shape;251;p31"/>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Knowledge Check</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52"/>
        <p:cNvGrpSpPr/>
        <p:nvPr/>
      </p:nvGrpSpPr>
      <p:grpSpPr>
        <a:xfrm>
          <a:off x="0" y="0"/>
          <a:ext cx="0" cy="0"/>
          <a:chOff x="0" y="0"/>
          <a:chExt cx="0" cy="0"/>
        </a:xfrm>
      </p:grpSpPr>
      <p:pic>
        <p:nvPicPr>
          <p:cNvPr id="253" name="Google Shape;253;p3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4" name="Google Shape;254;p3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55" name="Google Shape;255;p3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56" name="Google Shape;256;p3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7" name="Google Shape;257;p3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8" name="Google Shape;258;p3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59" name="Google Shape;259;p3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60" name="Google Shape;260;p3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61" name="Google Shape;261;p3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62" name="Google Shape;262;p3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3" name="Google Shape;263;p3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4" name="Google Shape;264;p32"/>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5" name="Google Shape;265;p32"/>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66"/>
        <p:cNvGrpSpPr/>
        <p:nvPr/>
      </p:nvGrpSpPr>
      <p:grpSpPr>
        <a:xfrm>
          <a:off x="0" y="0"/>
          <a:ext cx="0" cy="0"/>
          <a:chOff x="0" y="0"/>
          <a:chExt cx="0" cy="0"/>
        </a:xfrm>
      </p:grpSpPr>
      <p:pic>
        <p:nvPicPr>
          <p:cNvPr id="267" name="Google Shape;267;p3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8" name="Google Shape;268;p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9" name="Google Shape;269;p3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70" name="Google Shape;270;p3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3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3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3" name="Google Shape;273;p3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74" name="Google Shape;274;p33"/>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275" name="Google Shape;275;p3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3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77" name="Google Shape;277;p3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78" name="Google Shape;278;p33"/>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79" name="Google Shape;279;p33"/>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80" name="Google Shape;280;p3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3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2" name="Google Shape;282;p33"/>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3" name="Google Shape;283;p33"/>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284"/>
        <p:cNvGrpSpPr/>
        <p:nvPr/>
      </p:nvGrpSpPr>
      <p:grpSpPr>
        <a:xfrm>
          <a:off x="0" y="0"/>
          <a:ext cx="0" cy="0"/>
          <a:chOff x="0" y="0"/>
          <a:chExt cx="0" cy="0"/>
        </a:xfrm>
      </p:grpSpPr>
      <p:pic>
        <p:nvPicPr>
          <p:cNvPr id="285" name="Google Shape;285;p3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6" name="Google Shape;286;p3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7" name="Google Shape;287;p3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88" name="Google Shape;288;p3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9" name="Google Shape;289;p3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0" name="Google Shape;290;p3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91" name="Google Shape;291;p3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92" name="Google Shape;292;p3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3" name="Google Shape;293;p3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294"/>
        <p:cNvGrpSpPr/>
        <p:nvPr/>
      </p:nvGrpSpPr>
      <p:grpSpPr>
        <a:xfrm>
          <a:off x="0" y="0"/>
          <a:ext cx="0" cy="0"/>
          <a:chOff x="0" y="0"/>
          <a:chExt cx="0" cy="0"/>
        </a:xfrm>
      </p:grpSpPr>
      <p:pic>
        <p:nvPicPr>
          <p:cNvPr id="295" name="Google Shape;295;p3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6" name="Google Shape;296;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7" name="Google Shape;297;p3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98" name="Google Shape;298;p3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9" name="Google Shape;299;p3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0" name="Google Shape;300;p3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1" name="Google Shape;301;p3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02" name="Google Shape;302;p35"/>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303" name="Google Shape;303;p35"/>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4" name="Google Shape;304;p3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05" name="Google Shape;305;p3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06" name="Google Shape;306;p3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7" name="Google Shape;307;p3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08"/>
        <p:cNvGrpSpPr/>
        <p:nvPr/>
      </p:nvGrpSpPr>
      <p:grpSpPr>
        <a:xfrm>
          <a:off x="0" y="0"/>
          <a:ext cx="0" cy="0"/>
          <a:chOff x="0" y="0"/>
          <a:chExt cx="0" cy="0"/>
        </a:xfrm>
      </p:grpSpPr>
      <p:pic>
        <p:nvPicPr>
          <p:cNvPr id="309" name="Google Shape;309;p3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0" name="Google Shape;310;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1" name="Google Shape;311;p3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2" name="Google Shape;312;p3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3" name="Google Shape;313;p3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4" name="Google Shape;314;p3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15" name="Google Shape;315;p3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16" name="Google Shape;316;p36"/>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17" name="Google Shape;317;p36"/>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18" name="Google Shape;318;p3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9" name="Google Shape;319;p3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0" name="Google Shape;320;p3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1" name="Google Shape;321;p36"/>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2" name="Google Shape;322;p36"/>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23" name="Google Shape;323;p36"/>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24"/>
        <p:cNvGrpSpPr/>
        <p:nvPr/>
      </p:nvGrpSpPr>
      <p:grpSpPr>
        <a:xfrm>
          <a:off x="0" y="0"/>
          <a:ext cx="0" cy="0"/>
          <a:chOff x="0" y="0"/>
          <a:chExt cx="0" cy="0"/>
        </a:xfrm>
      </p:grpSpPr>
      <p:pic>
        <p:nvPicPr>
          <p:cNvPr id="325" name="Google Shape;325;p3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6" name="Google Shape;326;p3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7" name="Google Shape;327;p3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28" name="Google Shape;328;p3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9" name="Google Shape;329;p3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0" name="Google Shape;330;p37"/>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1" name="Google Shape;331;p37"/>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32" name="Google Shape;332;p37"/>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333" name="Google Shape;333;p37"/>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4" name="Google Shape;334;p3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5" name="Google Shape;335;p3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6" name="Google Shape;336;p3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7" name="Google Shape;337;p3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8" name="Google Shape;338;p37"/>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9" name="Google Shape;339;p37"/>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0" name="Google Shape;340;p37"/>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1" name="Google Shape;341;p37"/>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2" name="Google Shape;342;p37"/>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3" name="Google Shape;343;p37"/>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344"/>
        <p:cNvGrpSpPr/>
        <p:nvPr/>
      </p:nvGrpSpPr>
      <p:grpSpPr>
        <a:xfrm>
          <a:off x="0" y="0"/>
          <a:ext cx="0" cy="0"/>
          <a:chOff x="0" y="0"/>
          <a:chExt cx="0" cy="0"/>
        </a:xfrm>
      </p:grpSpPr>
      <p:pic>
        <p:nvPicPr>
          <p:cNvPr id="345" name="Google Shape;345;p38"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6" name="Google Shape;346;p3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47" name="Google Shape;347;p3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48" name="Google Shape;348;p3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9" name="Google Shape;349;p38"/>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50"/>
        <p:cNvGrpSpPr/>
        <p:nvPr/>
      </p:nvGrpSpPr>
      <p:grpSpPr>
        <a:xfrm>
          <a:off x="0" y="0"/>
          <a:ext cx="0" cy="0"/>
          <a:chOff x="0" y="0"/>
          <a:chExt cx="0" cy="0"/>
        </a:xfrm>
      </p:grpSpPr>
      <p:pic>
        <p:nvPicPr>
          <p:cNvPr id="351" name="Google Shape;351;p39"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52" name="Google Shape;352;p3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3" name="Google Shape;353;p3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54" name="Google Shape;354;p39"/>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5" name="Google Shape;355;p3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56"/>
        <p:cNvGrpSpPr/>
        <p:nvPr/>
      </p:nvGrpSpPr>
      <p:grpSpPr>
        <a:xfrm>
          <a:off x="0" y="0"/>
          <a:ext cx="0" cy="0"/>
          <a:chOff x="0" y="0"/>
          <a:chExt cx="0" cy="0"/>
        </a:xfrm>
      </p:grpSpPr>
      <p:pic>
        <p:nvPicPr>
          <p:cNvPr id="357" name="Google Shape;357;p40"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58" name="Google Shape;358;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9" name="Google Shape;359;p40"/>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360" name="Google Shape;360;p40"/>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361" name="Google Shape;361;p40"/>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2" name="Google Shape;362;p40"/>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3" name="Google Shape;363;p40"/>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4" name="Google Shape;364;p40"/>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1"/>
        <p:cNvGrpSpPr/>
        <p:nvPr/>
      </p:nvGrpSpPr>
      <p:grpSpPr>
        <a:xfrm>
          <a:off x="0" y="0"/>
          <a:ext cx="0" cy="0"/>
          <a:chOff x="0" y="0"/>
          <a:chExt cx="0" cy="0"/>
        </a:xfrm>
      </p:grpSpPr>
      <p:pic>
        <p:nvPicPr>
          <p:cNvPr id="32" name="Google Shape;32;g6514363562_0_2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3" name="Google Shape;33;g6514363562_0_2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4" name="Google Shape;34;g6514363562_0_26"/>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35;g6514363562_0_26"/>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36" name="Google Shape;36;g6514363562_0_26"/>
          <p:cNvPicPr preferRelativeResize="0"/>
          <p:nvPr/>
        </p:nvPicPr>
        <p:blipFill rotWithShape="1">
          <a:blip r:embed="rId4">
            <a:alphaModFix/>
          </a:blip>
          <a:srcRect/>
          <a:stretch/>
        </p:blipFill>
        <p:spPr>
          <a:xfrm>
            <a:off x="2958485" y="1000240"/>
            <a:ext cx="10332954" cy="36576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365"/>
        <p:cNvGrpSpPr/>
        <p:nvPr/>
      </p:nvGrpSpPr>
      <p:grpSpPr>
        <a:xfrm>
          <a:off x="0" y="0"/>
          <a:ext cx="0" cy="0"/>
          <a:chOff x="0" y="0"/>
          <a:chExt cx="0" cy="0"/>
        </a:xfrm>
      </p:grpSpPr>
      <p:pic>
        <p:nvPicPr>
          <p:cNvPr id="366" name="Google Shape;366;p4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67" name="Google Shape;367;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68" name="Google Shape;368;p41"/>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9" name="Google Shape;369;p41"/>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0" name="Google Shape;370;p41"/>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71"/>
        <p:cNvGrpSpPr/>
        <p:nvPr/>
      </p:nvGrpSpPr>
      <p:grpSpPr>
        <a:xfrm>
          <a:off x="0" y="0"/>
          <a:ext cx="0" cy="0"/>
          <a:chOff x="0" y="0"/>
          <a:chExt cx="0" cy="0"/>
        </a:xfrm>
      </p:grpSpPr>
      <p:pic>
        <p:nvPicPr>
          <p:cNvPr id="372" name="Google Shape;372;p42"/>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373" name="Google Shape;373;p4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74" name="Google Shape;374;p4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p42"/>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6" name="Google Shape;376;p42"/>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77"/>
        <p:cNvGrpSpPr/>
        <p:nvPr/>
      </p:nvGrpSpPr>
      <p:grpSpPr>
        <a:xfrm>
          <a:off x="0" y="0"/>
          <a:ext cx="0" cy="0"/>
          <a:chOff x="0" y="0"/>
          <a:chExt cx="0" cy="0"/>
        </a:xfrm>
      </p:grpSpPr>
      <p:pic>
        <p:nvPicPr>
          <p:cNvPr id="378" name="Google Shape;378;p43"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79" name="Google Shape;379;p4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80" name="Google Shape;380;p43"/>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1" name="Google Shape;381;p43"/>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2" name="Google Shape;382;p43"/>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Before the Next Class</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83"/>
        <p:cNvGrpSpPr/>
        <p:nvPr/>
      </p:nvGrpSpPr>
      <p:grpSpPr>
        <a:xfrm>
          <a:off x="0" y="0"/>
          <a:ext cx="0" cy="0"/>
          <a:chOff x="0" y="0"/>
          <a:chExt cx="0" cy="0"/>
        </a:xfrm>
      </p:grpSpPr>
      <p:pic>
        <p:nvPicPr>
          <p:cNvPr id="384" name="Google Shape;384;p44"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85" name="Google Shape;385;p4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86" name="Google Shape;386;p44"/>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4"/>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8" name="Google Shape;388;p44"/>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What Next?</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389"/>
        <p:cNvGrpSpPr/>
        <p:nvPr/>
      </p:nvGrpSpPr>
      <p:grpSpPr>
        <a:xfrm>
          <a:off x="0" y="0"/>
          <a:ext cx="0" cy="0"/>
          <a:chOff x="0" y="0"/>
          <a:chExt cx="0" cy="0"/>
        </a:xfrm>
      </p:grpSpPr>
      <p:pic>
        <p:nvPicPr>
          <p:cNvPr id="390" name="Google Shape;390;p4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91" name="Google Shape;391;p45"/>
          <p:cNvSpPr txBox="1">
            <a:spLocks noGrp="1"/>
          </p:cNvSpPr>
          <p:nvPr>
            <p:ph type="title"/>
          </p:nvPr>
        </p:nvSpPr>
        <p:spPr>
          <a:xfrm>
            <a:off x="3078" y="319675"/>
            <a:ext cx="16258032" cy="6650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7"/>
        <p:cNvGrpSpPr/>
        <p:nvPr/>
      </p:nvGrpSpPr>
      <p:grpSpPr>
        <a:xfrm>
          <a:off x="0" y="0"/>
          <a:ext cx="0" cy="0"/>
          <a:chOff x="0" y="0"/>
          <a:chExt cx="0" cy="0"/>
        </a:xfrm>
      </p:grpSpPr>
      <p:pic>
        <p:nvPicPr>
          <p:cNvPr id="38" name="Google Shape;38;g6514363562_0_32"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9" name="Google Shape;39;g6514363562_0_3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0" name="Google Shape;40;g6514363562_0_32"/>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41" name="Google Shape;41;g6514363562_0_32"/>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g6514363562_0_32"/>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 name="Google Shape;43;g6514363562_0_32"/>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g6514363562_0_32"/>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5" name="Google Shape;45;g6514363562_0_32"/>
          <p:cNvPicPr preferRelativeResize="0"/>
          <p:nvPr/>
        </p:nvPicPr>
        <p:blipFill rotWithShape="1">
          <a:blip r:embed="rId4">
            <a:alphaModFix/>
          </a:blip>
          <a:srcRect/>
          <a:stretch/>
        </p:blipFill>
        <p:spPr>
          <a:xfrm>
            <a:off x="2870200" y="1186581"/>
            <a:ext cx="4819923" cy="3657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6"/>
        <p:cNvGrpSpPr/>
        <p:nvPr/>
      </p:nvGrpSpPr>
      <p:grpSpPr>
        <a:xfrm>
          <a:off x="0" y="0"/>
          <a:ext cx="0" cy="0"/>
          <a:chOff x="0" y="0"/>
          <a:chExt cx="0" cy="0"/>
        </a:xfrm>
      </p:grpSpPr>
      <p:pic>
        <p:nvPicPr>
          <p:cNvPr id="47" name="Google Shape;47;g6514363562_0_41"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8" name="Google Shape;48;g6514363562_0_4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49" name="Google Shape;49;g6514363562_0_41"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50" name="Google Shape;50;g6514363562_0_41"/>
          <p:cNvSpPr txBox="1">
            <a:spLocks noGrp="1"/>
          </p:cNvSpPr>
          <p:nvPr>
            <p:ph type="body" idx="1"/>
          </p:nvPr>
        </p:nvSpPr>
        <p:spPr>
          <a:xfrm>
            <a:off x="0" y="4114800"/>
            <a:ext cx="162561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1"/>
        <p:cNvGrpSpPr/>
        <p:nvPr/>
      </p:nvGrpSpPr>
      <p:grpSpPr>
        <a:xfrm>
          <a:off x="0" y="0"/>
          <a:ext cx="0" cy="0"/>
          <a:chOff x="0" y="0"/>
          <a:chExt cx="0" cy="0"/>
        </a:xfrm>
      </p:grpSpPr>
      <p:pic>
        <p:nvPicPr>
          <p:cNvPr id="52" name="Google Shape;52;g6514363562_0_46"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3" name="Google Shape;53;g6514363562_0_4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4" name="Google Shape;54;g6514363562_0_4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55"/>
        <p:cNvGrpSpPr/>
        <p:nvPr/>
      </p:nvGrpSpPr>
      <p:grpSpPr>
        <a:xfrm>
          <a:off x="0" y="0"/>
          <a:ext cx="0" cy="0"/>
          <a:chOff x="0" y="0"/>
          <a:chExt cx="0" cy="0"/>
        </a:xfrm>
      </p:grpSpPr>
      <p:pic>
        <p:nvPicPr>
          <p:cNvPr id="56" name="Google Shape;56;g6514363562_0_50"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7" name="Google Shape;57;g6514363562_0_5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58" name="Google Shape;58;g6514363562_0_50"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59" name="Google Shape;59;g6514363562_0_50"/>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g6514363562_0_50"/>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1"/>
        <p:cNvGrpSpPr/>
        <p:nvPr/>
      </p:nvGrpSpPr>
      <p:grpSpPr>
        <a:xfrm>
          <a:off x="0" y="0"/>
          <a:ext cx="0" cy="0"/>
          <a:chOff x="0" y="0"/>
          <a:chExt cx="0" cy="0"/>
        </a:xfrm>
      </p:grpSpPr>
      <p:pic>
        <p:nvPicPr>
          <p:cNvPr id="62" name="Google Shape;62;g6514363562_0_56"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3" name="Google Shape;63;g6514363562_0_5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64" name="Google Shape;64;g6514363562_0_56"/>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65" name="Google Shape;65;g6514363562_0_56"/>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66" name="Google Shape;66;g6514363562_0_56"/>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g6514363562_0_56"/>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g6514363562_0_56"/>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g6514363562_0_56"/>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6514363562_0_4"/>
          <p:cNvSpPr txBox="1">
            <a:spLocks noGrp="1"/>
          </p:cNvSpPr>
          <p:nvPr>
            <p:ph type="title"/>
          </p:nvPr>
        </p:nvSpPr>
        <p:spPr>
          <a:xfrm>
            <a:off x="1117600" y="487363"/>
            <a:ext cx="14020801"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6514363562_0_4"/>
          <p:cNvSpPr txBox="1">
            <a:spLocks noGrp="1"/>
          </p:cNvSpPr>
          <p:nvPr>
            <p:ph type="body" idx="1"/>
          </p:nvPr>
        </p:nvSpPr>
        <p:spPr>
          <a:xfrm>
            <a:off x="1117600" y="2433638"/>
            <a:ext cx="14020801"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6514363562_0_4"/>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g6514363562_0_4"/>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g6514363562_0_4"/>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2" name="Google Shape;202;p22"/>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Google Shape;203;p22"/>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4" name="Google Shape;204;p22"/>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5" name="Google Shape;205;p22"/>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6514363562_0_0"/>
          <p:cNvSpPr txBox="1">
            <a:spLocks noGrp="1"/>
          </p:cNvSpPr>
          <p:nvPr>
            <p:ph type="body" idx="1"/>
          </p:nvPr>
        </p:nvSpPr>
        <p:spPr>
          <a:xfrm>
            <a:off x="2590150" y="4114800"/>
            <a:ext cx="7929900" cy="9144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62626"/>
              </a:buClr>
              <a:buSzPts val="2800"/>
              <a:buNone/>
            </a:pPr>
            <a:r>
              <a:rPr lang="en-IN"/>
              <a:t>Full Stack Java Developer: Capstone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8b0d218126_0_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570" name="Google Shape;570;g8b0d218126_0_2"/>
          <p:cNvPicPr preferRelativeResize="0"/>
          <p:nvPr/>
        </p:nvPicPr>
        <p:blipFill>
          <a:blip r:embed="rId3">
            <a:alphaModFix/>
          </a:blip>
          <a:stretch>
            <a:fillRect/>
          </a:stretch>
        </p:blipFill>
        <p:spPr>
          <a:xfrm>
            <a:off x="869950" y="1338266"/>
            <a:ext cx="14516100" cy="6467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8b0d218126_0_9"/>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577" name="Google Shape;577;g8b0d218126_0_9"/>
          <p:cNvPicPr preferRelativeResize="0"/>
          <p:nvPr/>
        </p:nvPicPr>
        <p:blipFill>
          <a:blip r:embed="rId3">
            <a:alphaModFix/>
          </a:blip>
          <a:stretch>
            <a:fillRect/>
          </a:stretch>
        </p:blipFill>
        <p:spPr>
          <a:xfrm>
            <a:off x="865188" y="1419228"/>
            <a:ext cx="14525625" cy="630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8b0d218126_0_16"/>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584" name="Google Shape;584;g8b0d218126_0_16"/>
          <p:cNvPicPr preferRelativeResize="0"/>
          <p:nvPr/>
        </p:nvPicPr>
        <p:blipFill>
          <a:blip r:embed="rId3">
            <a:alphaModFix/>
          </a:blip>
          <a:stretch>
            <a:fillRect/>
          </a:stretch>
        </p:blipFill>
        <p:spPr>
          <a:xfrm>
            <a:off x="869950" y="1376366"/>
            <a:ext cx="14516100" cy="639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8b0d218126_0_36"/>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591" name="Google Shape;591;g8b0d218126_0_36"/>
          <p:cNvPicPr preferRelativeResize="0"/>
          <p:nvPr/>
        </p:nvPicPr>
        <p:blipFill>
          <a:blip r:embed="rId3">
            <a:alphaModFix/>
          </a:blip>
          <a:stretch>
            <a:fillRect/>
          </a:stretch>
        </p:blipFill>
        <p:spPr>
          <a:xfrm>
            <a:off x="993775" y="1883750"/>
            <a:ext cx="14268450" cy="5376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8b479143f0_0_0"/>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IN"/>
              <a:t>Domain: Food Delivery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8b479143f0_0_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solidFill>
                  <a:schemeClr val="dk1"/>
                </a:solidFill>
              </a:rPr>
              <a:t>Domain: Food Delivery</a:t>
            </a:r>
            <a:endParaRPr>
              <a:solidFill>
                <a:schemeClr val="dk1"/>
              </a:solidFill>
            </a:endParaRPr>
          </a:p>
        </p:txBody>
      </p:sp>
      <p:sp>
        <p:nvSpPr>
          <p:cNvPr id="604" name="Google Shape;604;g8b479143f0_0_5"/>
          <p:cNvSpPr txBox="1"/>
          <p:nvPr/>
        </p:nvSpPr>
        <p:spPr>
          <a:xfrm>
            <a:off x="1628650" y="1549700"/>
            <a:ext cx="12998700" cy="6397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2200"/>
              <a:buFont typeface="Arial"/>
              <a:buNone/>
            </a:pPr>
            <a:r>
              <a:rPr lang="en-IN" sz="2200" b="1">
                <a:solidFill>
                  <a:schemeClr val="dk1"/>
                </a:solidFill>
                <a:latin typeface="Open Sans"/>
                <a:ea typeface="Open Sans"/>
                <a:cs typeface="Open Sans"/>
                <a:sym typeface="Open Sans"/>
              </a:rPr>
              <a:t>Project Objective:</a:t>
            </a:r>
            <a:r>
              <a:rPr lang="en-I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0" lvl="0" indent="0" algn="l" rtl="0">
              <a:lnSpc>
                <a:spcPct val="115000"/>
              </a:lnSpc>
              <a:spcBef>
                <a:spcPts val="1000"/>
              </a:spcBef>
              <a:spcAft>
                <a:spcPts val="0"/>
              </a:spcAft>
              <a:buClr>
                <a:schemeClr val="dk1"/>
              </a:buClr>
              <a:buSzPts val="1100"/>
              <a:buFont typeface="Arial"/>
              <a:buNone/>
            </a:pPr>
            <a:r>
              <a:rPr lang="en-IN" sz="2200">
                <a:solidFill>
                  <a:schemeClr val="dk1"/>
                </a:solidFill>
                <a:latin typeface="Open Sans"/>
                <a:ea typeface="Open Sans"/>
                <a:cs typeface="Open Sans"/>
                <a:sym typeface="Open Sans"/>
              </a:rPr>
              <a:t>Create a dynamic and responsive online food delivery web application for ordering food items</a:t>
            </a:r>
            <a:endParaRPr sz="22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IN" sz="2200">
                <a:solidFill>
                  <a:schemeClr val="dk1"/>
                </a:solidFill>
                <a:latin typeface="Open Sans"/>
                <a:ea typeface="Open Sans"/>
                <a:cs typeface="Open Sans"/>
                <a:sym typeface="Open Sans"/>
              </a:rPr>
              <a:t>of different cuisines from a restaurant.</a:t>
            </a:r>
            <a:endParaRPr sz="2200">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1">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IN" sz="2200" b="1" i="0" u="none" strike="noStrike" cap="none">
                <a:solidFill>
                  <a:srgbClr val="000000"/>
                </a:solidFill>
                <a:latin typeface="Open Sans"/>
                <a:ea typeface="Open Sans"/>
                <a:cs typeface="Open Sans"/>
                <a:sym typeface="Open Sans"/>
              </a:rPr>
              <a:t>Background of the project:</a:t>
            </a:r>
            <a:endParaRPr sz="2200" b="1" i="0" u="none" strike="noStrike" cap="none">
              <a:solidFill>
                <a:srgbClr val="000000"/>
              </a:solidFill>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1100"/>
              <a:buFont typeface="Arial"/>
              <a:buNone/>
            </a:pPr>
            <a:r>
              <a:rPr lang="en-IN" sz="2200">
                <a:latin typeface="Open Sans"/>
                <a:ea typeface="Open Sans"/>
                <a:cs typeface="Open Sans"/>
                <a:sym typeface="Open Sans"/>
              </a:rPr>
              <a:t>Foodbox is a restaurant chain that delivers food items of different cuisines at affordable prices.</a:t>
            </a:r>
            <a:endParaRPr sz="2200">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r>
              <a:rPr lang="en-IN" sz="2200">
                <a:latin typeface="Open Sans"/>
                <a:ea typeface="Open Sans"/>
                <a:cs typeface="Open Sans"/>
                <a:sym typeface="Open Sans"/>
              </a:rPr>
              <a:t>It was established in 2014 in Bengaluru, India.</a:t>
            </a:r>
            <a:endParaRPr sz="2200">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1100"/>
              <a:buFont typeface="Arial"/>
              <a:buNone/>
            </a:pPr>
            <a:r>
              <a:rPr lang="en-IN" sz="2200">
                <a:latin typeface="Open Sans"/>
                <a:ea typeface="Open Sans"/>
                <a:cs typeface="Open Sans"/>
                <a:sym typeface="Open Sans"/>
              </a:rPr>
              <a:t>It had been serving fine all these years, however, the business analysts noticed a decline in sales since 2016. They found out that online ordering of food items with companies, such as Swiggy and Foodpanda are gaining more profits by eliminating middlemen from the equation. As a result, the team decided to hire a Full Stack developer to develop an online food delivery web application with a rich and user-friendly interface.</a:t>
            </a:r>
            <a:endParaRPr sz="2200">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1100"/>
              <a:buFont typeface="Arial"/>
              <a:buNone/>
            </a:pPr>
            <a:r>
              <a:rPr lang="en-IN" sz="2200">
                <a:latin typeface="Open Sans"/>
                <a:ea typeface="Open Sans"/>
                <a:cs typeface="Open Sans"/>
                <a:sym typeface="Open Sans"/>
              </a:rPr>
              <a:t>You are hired as the Full Stack Java developer and are asked to develop the web application.</a:t>
            </a:r>
            <a:endParaRPr sz="2200">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r>
              <a:rPr lang="en-IN" sz="2200">
                <a:latin typeface="Open Sans"/>
                <a:ea typeface="Open Sans"/>
                <a:cs typeface="Open Sans"/>
                <a:sym typeface="Open Sans"/>
              </a:rPr>
              <a:t>The management team has provided you with the requirements and their business model so</a:t>
            </a:r>
            <a:endParaRPr sz="2200">
              <a:latin typeface="Open Sans"/>
              <a:ea typeface="Open Sans"/>
              <a:cs typeface="Open Sans"/>
              <a:sym typeface="Open Sans"/>
            </a:endParaRPr>
          </a:p>
          <a:p>
            <a:pPr marL="0" marR="0" lvl="0" indent="0" algn="l" rtl="0">
              <a:lnSpc>
                <a:spcPct val="115000"/>
              </a:lnSpc>
              <a:spcBef>
                <a:spcPts val="0"/>
              </a:spcBef>
              <a:spcAft>
                <a:spcPts val="0"/>
              </a:spcAft>
              <a:buSzPts val="1100"/>
              <a:buNone/>
            </a:pPr>
            <a:r>
              <a:rPr lang="en-IN" sz="2200">
                <a:latin typeface="Open Sans"/>
                <a:ea typeface="Open Sans"/>
                <a:cs typeface="Open Sans"/>
                <a:sym typeface="Open Sans"/>
              </a:rPr>
              <a:t>that you can easily arrange different components of the application.</a:t>
            </a:r>
            <a:endParaRPr sz="22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8b479143f0_0_1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Admin Portal Features</a:t>
            </a:r>
            <a:endParaRPr/>
          </a:p>
        </p:txBody>
      </p:sp>
      <p:grpSp>
        <p:nvGrpSpPr>
          <p:cNvPr id="611" name="Google Shape;611;g8b479143f0_0_14"/>
          <p:cNvGrpSpPr/>
          <p:nvPr/>
        </p:nvGrpSpPr>
        <p:grpSpPr>
          <a:xfrm>
            <a:off x="5213688" y="2537694"/>
            <a:ext cx="1832298" cy="1263489"/>
            <a:chOff x="2975531" y="1329109"/>
            <a:chExt cx="1030655" cy="710704"/>
          </a:xfrm>
        </p:grpSpPr>
        <p:sp>
          <p:nvSpPr>
            <p:cNvPr id="612" name="Google Shape;612;g8b479143f0_0_14"/>
            <p:cNvSpPr/>
            <p:nvPr/>
          </p:nvSpPr>
          <p:spPr>
            <a:xfrm>
              <a:off x="2975531" y="1329109"/>
              <a:ext cx="603600" cy="533400"/>
            </a:xfrm>
            <a:prstGeom prst="rect">
              <a:avLst/>
            </a:pr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613" name="Google Shape;613;g8b479143f0_0_14"/>
            <p:cNvSpPr/>
            <p:nvPr/>
          </p:nvSpPr>
          <p:spPr>
            <a:xfrm>
              <a:off x="3579015" y="1329109"/>
              <a:ext cx="427171" cy="710704"/>
            </a:xfrm>
            <a:custGeom>
              <a:avLst/>
              <a:gdLst/>
              <a:ahLst/>
              <a:cxnLst/>
              <a:rect l="l" t="t" r="r" b="b"/>
              <a:pathLst>
                <a:path w="342" h="569" extrusionOk="0">
                  <a:moveTo>
                    <a:pt x="0" y="0"/>
                  </a:moveTo>
                  <a:lnTo>
                    <a:pt x="342" y="528"/>
                  </a:lnTo>
                  <a:lnTo>
                    <a:pt x="298" y="569"/>
                  </a:lnTo>
                  <a:lnTo>
                    <a:pt x="0" y="427"/>
                  </a:lnTo>
                  <a:lnTo>
                    <a:pt x="0"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614" name="Google Shape;614;g8b479143f0_0_14"/>
          <p:cNvSpPr/>
          <p:nvPr/>
        </p:nvSpPr>
        <p:spPr>
          <a:xfrm>
            <a:off x="5527207" y="2788550"/>
            <a:ext cx="493376" cy="446387"/>
          </a:xfrm>
          <a:custGeom>
            <a:avLst/>
            <a:gdLst/>
            <a:ahLst/>
            <a:cxnLst/>
            <a:rect l="l" t="t" r="r" b="b"/>
            <a:pathLst>
              <a:path w="68" h="61" extrusionOk="0">
                <a:moveTo>
                  <a:pt x="68" y="13"/>
                </a:moveTo>
                <a:cubicBezTo>
                  <a:pt x="68" y="13"/>
                  <a:pt x="68" y="13"/>
                  <a:pt x="68" y="14"/>
                </a:cubicBezTo>
                <a:cubicBezTo>
                  <a:pt x="68" y="14"/>
                  <a:pt x="68" y="14"/>
                  <a:pt x="68" y="14"/>
                </a:cubicBezTo>
                <a:cubicBezTo>
                  <a:pt x="56" y="27"/>
                  <a:pt x="56" y="27"/>
                  <a:pt x="56" y="27"/>
                </a:cubicBezTo>
                <a:cubicBezTo>
                  <a:pt x="56" y="27"/>
                  <a:pt x="55" y="27"/>
                  <a:pt x="55" y="27"/>
                </a:cubicBezTo>
                <a:cubicBezTo>
                  <a:pt x="55" y="27"/>
                  <a:pt x="54" y="27"/>
                  <a:pt x="54" y="27"/>
                </a:cubicBezTo>
                <a:cubicBezTo>
                  <a:pt x="54" y="26"/>
                  <a:pt x="54" y="26"/>
                  <a:pt x="54" y="26"/>
                </a:cubicBezTo>
                <a:cubicBezTo>
                  <a:pt x="54" y="18"/>
                  <a:pt x="54" y="18"/>
                  <a:pt x="54" y="18"/>
                </a:cubicBezTo>
                <a:cubicBezTo>
                  <a:pt x="44" y="18"/>
                  <a:pt x="44" y="18"/>
                  <a:pt x="44" y="18"/>
                </a:cubicBezTo>
                <a:cubicBezTo>
                  <a:pt x="43" y="18"/>
                  <a:pt x="42" y="19"/>
                  <a:pt x="41" y="19"/>
                </a:cubicBezTo>
                <a:cubicBezTo>
                  <a:pt x="40" y="19"/>
                  <a:pt x="39" y="20"/>
                  <a:pt x="38" y="21"/>
                </a:cubicBezTo>
                <a:cubicBezTo>
                  <a:pt x="37" y="21"/>
                  <a:pt x="37" y="22"/>
                  <a:pt x="36" y="23"/>
                </a:cubicBezTo>
                <a:cubicBezTo>
                  <a:pt x="36" y="24"/>
                  <a:pt x="35" y="25"/>
                  <a:pt x="34" y="26"/>
                </a:cubicBezTo>
                <a:cubicBezTo>
                  <a:pt x="34" y="28"/>
                  <a:pt x="33" y="30"/>
                  <a:pt x="32" y="32"/>
                </a:cubicBezTo>
                <a:cubicBezTo>
                  <a:pt x="31" y="34"/>
                  <a:pt x="30" y="36"/>
                  <a:pt x="30" y="37"/>
                </a:cubicBezTo>
                <a:cubicBezTo>
                  <a:pt x="29" y="38"/>
                  <a:pt x="28" y="39"/>
                  <a:pt x="28" y="41"/>
                </a:cubicBezTo>
                <a:cubicBezTo>
                  <a:pt x="27" y="42"/>
                  <a:pt x="26" y="43"/>
                  <a:pt x="25" y="44"/>
                </a:cubicBezTo>
                <a:cubicBezTo>
                  <a:pt x="24" y="45"/>
                  <a:pt x="23" y="47"/>
                  <a:pt x="22" y="48"/>
                </a:cubicBezTo>
                <a:cubicBezTo>
                  <a:pt x="21" y="49"/>
                  <a:pt x="20" y="50"/>
                  <a:pt x="19" y="50"/>
                </a:cubicBezTo>
                <a:cubicBezTo>
                  <a:pt x="18" y="51"/>
                  <a:pt x="16" y="51"/>
                  <a:pt x="15" y="52"/>
                </a:cubicBezTo>
                <a:cubicBezTo>
                  <a:pt x="13" y="52"/>
                  <a:pt x="12" y="52"/>
                  <a:pt x="10" y="52"/>
                </a:cubicBezTo>
                <a:cubicBezTo>
                  <a:pt x="2" y="52"/>
                  <a:pt x="2" y="52"/>
                  <a:pt x="2" y="52"/>
                </a:cubicBezTo>
                <a:cubicBezTo>
                  <a:pt x="1" y="52"/>
                  <a:pt x="1" y="52"/>
                  <a:pt x="1" y="52"/>
                </a:cubicBezTo>
                <a:cubicBezTo>
                  <a:pt x="0" y="52"/>
                  <a:pt x="0" y="52"/>
                  <a:pt x="0" y="51"/>
                </a:cubicBezTo>
                <a:cubicBezTo>
                  <a:pt x="0" y="44"/>
                  <a:pt x="0" y="44"/>
                  <a:pt x="0" y="44"/>
                </a:cubicBezTo>
                <a:cubicBezTo>
                  <a:pt x="0" y="44"/>
                  <a:pt x="0" y="43"/>
                  <a:pt x="1" y="43"/>
                </a:cubicBezTo>
                <a:cubicBezTo>
                  <a:pt x="1" y="43"/>
                  <a:pt x="1" y="43"/>
                  <a:pt x="2" y="43"/>
                </a:cubicBezTo>
                <a:cubicBezTo>
                  <a:pt x="10" y="43"/>
                  <a:pt x="10" y="43"/>
                  <a:pt x="10" y="43"/>
                </a:cubicBezTo>
                <a:cubicBezTo>
                  <a:pt x="11" y="43"/>
                  <a:pt x="12" y="43"/>
                  <a:pt x="13" y="42"/>
                </a:cubicBezTo>
                <a:cubicBezTo>
                  <a:pt x="14" y="42"/>
                  <a:pt x="15" y="41"/>
                  <a:pt x="16" y="40"/>
                </a:cubicBezTo>
                <a:cubicBezTo>
                  <a:pt x="17" y="40"/>
                  <a:pt x="17" y="39"/>
                  <a:pt x="18" y="38"/>
                </a:cubicBezTo>
                <a:cubicBezTo>
                  <a:pt x="18" y="37"/>
                  <a:pt x="19" y="36"/>
                  <a:pt x="20" y="35"/>
                </a:cubicBezTo>
                <a:cubicBezTo>
                  <a:pt x="20" y="34"/>
                  <a:pt x="21" y="31"/>
                  <a:pt x="23" y="29"/>
                </a:cubicBezTo>
                <a:cubicBezTo>
                  <a:pt x="23" y="27"/>
                  <a:pt x="24" y="26"/>
                  <a:pt x="24" y="24"/>
                </a:cubicBezTo>
                <a:cubicBezTo>
                  <a:pt x="25" y="23"/>
                  <a:pt x="26" y="22"/>
                  <a:pt x="26" y="21"/>
                </a:cubicBezTo>
                <a:cubicBezTo>
                  <a:pt x="27" y="19"/>
                  <a:pt x="28" y="18"/>
                  <a:pt x="29" y="17"/>
                </a:cubicBezTo>
                <a:cubicBezTo>
                  <a:pt x="30" y="16"/>
                  <a:pt x="31" y="15"/>
                  <a:pt x="32" y="14"/>
                </a:cubicBezTo>
                <a:cubicBezTo>
                  <a:pt x="33" y="12"/>
                  <a:pt x="34" y="12"/>
                  <a:pt x="35" y="11"/>
                </a:cubicBezTo>
                <a:cubicBezTo>
                  <a:pt x="36" y="10"/>
                  <a:pt x="38" y="10"/>
                  <a:pt x="39" y="9"/>
                </a:cubicBezTo>
                <a:cubicBezTo>
                  <a:pt x="41" y="9"/>
                  <a:pt x="42" y="9"/>
                  <a:pt x="44" y="9"/>
                </a:cubicBezTo>
                <a:cubicBezTo>
                  <a:pt x="54" y="9"/>
                  <a:pt x="54" y="9"/>
                  <a:pt x="54" y="9"/>
                </a:cubicBezTo>
                <a:cubicBezTo>
                  <a:pt x="54" y="1"/>
                  <a:pt x="54" y="1"/>
                  <a:pt x="54" y="1"/>
                </a:cubicBezTo>
                <a:cubicBezTo>
                  <a:pt x="54" y="1"/>
                  <a:pt x="54" y="1"/>
                  <a:pt x="54" y="1"/>
                </a:cubicBezTo>
                <a:cubicBezTo>
                  <a:pt x="54" y="0"/>
                  <a:pt x="55" y="0"/>
                  <a:pt x="55" y="0"/>
                </a:cubicBezTo>
                <a:cubicBezTo>
                  <a:pt x="55" y="0"/>
                  <a:pt x="56" y="0"/>
                  <a:pt x="56" y="1"/>
                </a:cubicBezTo>
                <a:cubicBezTo>
                  <a:pt x="68" y="13"/>
                  <a:pt x="68" y="13"/>
                  <a:pt x="68" y="13"/>
                </a:cubicBezTo>
                <a:close/>
                <a:moveTo>
                  <a:pt x="10" y="9"/>
                </a:moveTo>
                <a:cubicBezTo>
                  <a:pt x="16" y="9"/>
                  <a:pt x="22" y="12"/>
                  <a:pt x="26" y="17"/>
                </a:cubicBezTo>
                <a:cubicBezTo>
                  <a:pt x="24" y="20"/>
                  <a:pt x="22" y="23"/>
                  <a:pt x="20" y="28"/>
                </a:cubicBezTo>
                <a:cubicBezTo>
                  <a:pt x="20" y="26"/>
                  <a:pt x="19" y="26"/>
                  <a:pt x="19" y="25"/>
                </a:cubicBezTo>
                <a:cubicBezTo>
                  <a:pt x="19" y="24"/>
                  <a:pt x="18" y="23"/>
                  <a:pt x="17" y="22"/>
                </a:cubicBezTo>
                <a:cubicBezTo>
                  <a:pt x="17" y="22"/>
                  <a:pt x="16" y="21"/>
                  <a:pt x="16" y="20"/>
                </a:cubicBezTo>
                <a:cubicBezTo>
                  <a:pt x="15" y="20"/>
                  <a:pt x="14" y="19"/>
                  <a:pt x="13" y="19"/>
                </a:cubicBezTo>
                <a:cubicBezTo>
                  <a:pt x="12" y="19"/>
                  <a:pt x="11" y="18"/>
                  <a:pt x="10" y="18"/>
                </a:cubicBezTo>
                <a:cubicBezTo>
                  <a:pt x="2" y="18"/>
                  <a:pt x="2" y="18"/>
                  <a:pt x="2" y="18"/>
                </a:cubicBezTo>
                <a:cubicBezTo>
                  <a:pt x="1" y="18"/>
                  <a:pt x="1" y="18"/>
                  <a:pt x="1" y="18"/>
                </a:cubicBezTo>
                <a:cubicBezTo>
                  <a:pt x="0" y="18"/>
                  <a:pt x="0" y="18"/>
                  <a:pt x="0" y="17"/>
                </a:cubicBezTo>
                <a:cubicBezTo>
                  <a:pt x="0" y="10"/>
                  <a:pt x="0" y="10"/>
                  <a:pt x="0" y="10"/>
                </a:cubicBezTo>
                <a:cubicBezTo>
                  <a:pt x="0" y="10"/>
                  <a:pt x="0" y="9"/>
                  <a:pt x="1" y="9"/>
                </a:cubicBezTo>
                <a:cubicBezTo>
                  <a:pt x="1" y="9"/>
                  <a:pt x="1" y="9"/>
                  <a:pt x="2" y="9"/>
                </a:cubicBezTo>
                <a:cubicBezTo>
                  <a:pt x="10" y="9"/>
                  <a:pt x="10" y="9"/>
                  <a:pt x="10" y="9"/>
                </a:cubicBezTo>
                <a:close/>
                <a:moveTo>
                  <a:pt x="68" y="47"/>
                </a:moveTo>
                <a:cubicBezTo>
                  <a:pt x="68" y="47"/>
                  <a:pt x="68" y="47"/>
                  <a:pt x="68" y="48"/>
                </a:cubicBezTo>
                <a:cubicBezTo>
                  <a:pt x="68" y="48"/>
                  <a:pt x="68" y="48"/>
                  <a:pt x="68" y="48"/>
                </a:cubicBezTo>
                <a:cubicBezTo>
                  <a:pt x="56" y="61"/>
                  <a:pt x="56" y="61"/>
                  <a:pt x="56" y="61"/>
                </a:cubicBezTo>
                <a:cubicBezTo>
                  <a:pt x="56" y="61"/>
                  <a:pt x="55" y="61"/>
                  <a:pt x="55" y="61"/>
                </a:cubicBezTo>
                <a:cubicBezTo>
                  <a:pt x="55" y="61"/>
                  <a:pt x="54" y="61"/>
                  <a:pt x="54" y="61"/>
                </a:cubicBezTo>
                <a:cubicBezTo>
                  <a:pt x="54" y="60"/>
                  <a:pt x="54" y="60"/>
                  <a:pt x="54" y="60"/>
                </a:cubicBezTo>
                <a:cubicBezTo>
                  <a:pt x="54" y="52"/>
                  <a:pt x="54" y="52"/>
                  <a:pt x="54" y="52"/>
                </a:cubicBezTo>
                <a:cubicBezTo>
                  <a:pt x="53" y="52"/>
                  <a:pt x="52" y="52"/>
                  <a:pt x="51" y="52"/>
                </a:cubicBezTo>
                <a:cubicBezTo>
                  <a:pt x="49" y="52"/>
                  <a:pt x="48" y="52"/>
                  <a:pt x="47" y="52"/>
                </a:cubicBezTo>
                <a:cubicBezTo>
                  <a:pt x="47" y="52"/>
                  <a:pt x="46" y="52"/>
                  <a:pt x="45" y="52"/>
                </a:cubicBezTo>
                <a:cubicBezTo>
                  <a:pt x="44" y="52"/>
                  <a:pt x="43" y="52"/>
                  <a:pt x="42" y="52"/>
                </a:cubicBezTo>
                <a:cubicBezTo>
                  <a:pt x="41" y="52"/>
                  <a:pt x="41" y="52"/>
                  <a:pt x="40" y="52"/>
                </a:cubicBezTo>
                <a:cubicBezTo>
                  <a:pt x="39" y="52"/>
                  <a:pt x="38" y="51"/>
                  <a:pt x="37" y="51"/>
                </a:cubicBezTo>
                <a:cubicBezTo>
                  <a:pt x="37" y="51"/>
                  <a:pt x="36" y="50"/>
                  <a:pt x="35" y="50"/>
                </a:cubicBezTo>
                <a:cubicBezTo>
                  <a:pt x="34" y="50"/>
                  <a:pt x="33" y="49"/>
                  <a:pt x="33" y="49"/>
                </a:cubicBezTo>
                <a:cubicBezTo>
                  <a:pt x="32" y="48"/>
                  <a:pt x="31" y="47"/>
                  <a:pt x="31" y="47"/>
                </a:cubicBezTo>
                <a:cubicBezTo>
                  <a:pt x="30" y="46"/>
                  <a:pt x="29" y="45"/>
                  <a:pt x="29" y="44"/>
                </a:cubicBezTo>
                <a:cubicBezTo>
                  <a:pt x="30" y="42"/>
                  <a:pt x="32" y="38"/>
                  <a:pt x="34" y="34"/>
                </a:cubicBezTo>
                <a:cubicBezTo>
                  <a:pt x="34" y="35"/>
                  <a:pt x="35" y="36"/>
                  <a:pt x="35" y="36"/>
                </a:cubicBezTo>
                <a:cubicBezTo>
                  <a:pt x="35" y="37"/>
                  <a:pt x="36" y="38"/>
                  <a:pt x="37" y="39"/>
                </a:cubicBezTo>
                <a:cubicBezTo>
                  <a:pt x="37" y="40"/>
                  <a:pt x="38" y="40"/>
                  <a:pt x="39" y="41"/>
                </a:cubicBezTo>
                <a:cubicBezTo>
                  <a:pt x="39" y="41"/>
                  <a:pt x="40" y="42"/>
                  <a:pt x="41" y="42"/>
                </a:cubicBezTo>
                <a:cubicBezTo>
                  <a:pt x="42" y="43"/>
                  <a:pt x="43" y="43"/>
                  <a:pt x="44" y="43"/>
                </a:cubicBezTo>
                <a:cubicBezTo>
                  <a:pt x="54" y="43"/>
                  <a:pt x="54" y="43"/>
                  <a:pt x="54" y="43"/>
                </a:cubicBezTo>
                <a:cubicBezTo>
                  <a:pt x="54" y="35"/>
                  <a:pt x="54" y="35"/>
                  <a:pt x="54" y="35"/>
                </a:cubicBezTo>
                <a:cubicBezTo>
                  <a:pt x="54" y="35"/>
                  <a:pt x="54" y="35"/>
                  <a:pt x="54" y="35"/>
                </a:cubicBezTo>
                <a:cubicBezTo>
                  <a:pt x="54" y="34"/>
                  <a:pt x="55" y="34"/>
                  <a:pt x="55" y="34"/>
                </a:cubicBezTo>
                <a:cubicBezTo>
                  <a:pt x="55" y="34"/>
                  <a:pt x="56" y="34"/>
                  <a:pt x="56" y="35"/>
                </a:cubicBezTo>
                <a:cubicBezTo>
                  <a:pt x="68" y="47"/>
                  <a:pt x="68" y="47"/>
                  <a:pt x="68" y="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5" name="Google Shape;615;g8b479143f0_0_14"/>
          <p:cNvGrpSpPr/>
          <p:nvPr/>
        </p:nvGrpSpPr>
        <p:grpSpPr>
          <a:xfrm>
            <a:off x="9053356" y="2537694"/>
            <a:ext cx="1832505" cy="1263489"/>
            <a:chOff x="5135316" y="1329109"/>
            <a:chExt cx="1030771" cy="710704"/>
          </a:xfrm>
        </p:grpSpPr>
        <p:sp>
          <p:nvSpPr>
            <p:cNvPr id="616" name="Google Shape;616;g8b479143f0_0_14"/>
            <p:cNvSpPr/>
            <p:nvPr/>
          </p:nvSpPr>
          <p:spPr>
            <a:xfrm>
              <a:off x="5562487" y="1329109"/>
              <a:ext cx="603600" cy="533400"/>
            </a:xfrm>
            <a:prstGeom prst="rect">
              <a:avLst/>
            </a:pr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617" name="Google Shape;617;g8b479143f0_0_14"/>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618" name="Google Shape;618;g8b479143f0_0_14"/>
          <p:cNvSpPr/>
          <p:nvPr/>
        </p:nvSpPr>
        <p:spPr>
          <a:xfrm rot="-5400000">
            <a:off x="7574230" y="6590838"/>
            <a:ext cx="1066200" cy="945900"/>
          </a:xfrm>
          <a:prstGeom prst="rect">
            <a:avLst/>
          </a:prstGeom>
          <a:solidFill>
            <a:schemeClr val="accent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619" name="Google Shape;619;g8b479143f0_0_14"/>
          <p:cNvSpPr txBox="1"/>
          <p:nvPr/>
        </p:nvSpPr>
        <p:spPr>
          <a:xfrm>
            <a:off x="760200" y="2545825"/>
            <a:ext cx="4368300" cy="1446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IN" sz="2200">
                <a:latin typeface="Open Sans"/>
                <a:ea typeface="Open Sans"/>
                <a:cs typeface="Open Sans"/>
                <a:sym typeface="Open Sans"/>
              </a:rPr>
              <a:t>Add or remove cuisines to or from the application to build a rich product line</a:t>
            </a:r>
            <a:endParaRPr sz="2200">
              <a:latin typeface="Open Sans"/>
              <a:ea typeface="Open Sans"/>
              <a:cs typeface="Open Sans"/>
              <a:sym typeface="Open Sans"/>
            </a:endParaRPr>
          </a:p>
        </p:txBody>
      </p:sp>
      <p:sp>
        <p:nvSpPr>
          <p:cNvPr id="620" name="Google Shape;620;g8b479143f0_0_14"/>
          <p:cNvSpPr txBox="1"/>
          <p:nvPr/>
        </p:nvSpPr>
        <p:spPr>
          <a:xfrm>
            <a:off x="5841500" y="7830125"/>
            <a:ext cx="4572900" cy="44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a:latin typeface="Open Sans"/>
                <a:ea typeface="Open Sans"/>
                <a:cs typeface="Open Sans"/>
                <a:sym typeface="Open Sans"/>
              </a:rPr>
              <a:t>Enable or disable the food items</a:t>
            </a:r>
            <a:endParaRPr sz="2200" b="0" i="0" u="none" strike="noStrike" cap="none">
              <a:solidFill>
                <a:srgbClr val="3F3F3F"/>
              </a:solidFill>
              <a:latin typeface="Open Sans"/>
              <a:ea typeface="Open Sans"/>
              <a:cs typeface="Open Sans"/>
              <a:sym typeface="Open Sans"/>
            </a:endParaRPr>
          </a:p>
        </p:txBody>
      </p:sp>
      <p:sp>
        <p:nvSpPr>
          <p:cNvPr id="621" name="Google Shape;621;g8b479143f0_0_14"/>
          <p:cNvSpPr txBox="1"/>
          <p:nvPr/>
        </p:nvSpPr>
        <p:spPr>
          <a:xfrm>
            <a:off x="10999650" y="2545825"/>
            <a:ext cx="4368300" cy="212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IN" sz="2200">
                <a:latin typeface="Open Sans"/>
                <a:ea typeface="Open Sans"/>
                <a:cs typeface="Open Sans"/>
                <a:sym typeface="Open Sans"/>
              </a:rPr>
              <a:t>Edit food item details like name, price, cuisine, description, and offers to keep it aligned to  the current prices</a:t>
            </a:r>
            <a:endParaRPr sz="2200">
              <a:latin typeface="Open Sans"/>
              <a:ea typeface="Open Sans"/>
              <a:cs typeface="Open Sans"/>
              <a:sym typeface="Open Sans"/>
            </a:endParaRPr>
          </a:p>
        </p:txBody>
      </p:sp>
      <p:grpSp>
        <p:nvGrpSpPr>
          <p:cNvPr id="622" name="Google Shape;622;g8b479143f0_0_14"/>
          <p:cNvGrpSpPr/>
          <p:nvPr/>
        </p:nvGrpSpPr>
        <p:grpSpPr>
          <a:xfrm>
            <a:off x="7893437" y="6838120"/>
            <a:ext cx="435310" cy="435316"/>
            <a:chOff x="1941513" y="2219325"/>
            <a:chExt cx="477838" cy="481012"/>
          </a:xfrm>
        </p:grpSpPr>
        <p:sp>
          <p:nvSpPr>
            <p:cNvPr id="623" name="Google Shape;623;g8b479143f0_0_14"/>
            <p:cNvSpPr/>
            <p:nvPr/>
          </p:nvSpPr>
          <p:spPr>
            <a:xfrm>
              <a:off x="2201863" y="2222500"/>
              <a:ext cx="217488" cy="217487"/>
            </a:xfrm>
            <a:custGeom>
              <a:avLst/>
              <a:gdLst/>
              <a:ahLst/>
              <a:cxnLst/>
              <a:rect l="l" t="t" r="r" b="b"/>
              <a:pathLst>
                <a:path w="82" h="82" extrusionOk="0">
                  <a:moveTo>
                    <a:pt x="54" y="13"/>
                  </a:moveTo>
                  <a:cubicBezTo>
                    <a:pt x="55" y="12"/>
                    <a:pt x="57" y="12"/>
                    <a:pt x="58" y="13"/>
                  </a:cubicBezTo>
                  <a:cubicBezTo>
                    <a:pt x="59" y="14"/>
                    <a:pt x="59" y="16"/>
                    <a:pt x="58" y="17"/>
                  </a:cubicBezTo>
                  <a:cubicBezTo>
                    <a:pt x="11" y="64"/>
                    <a:pt x="11" y="64"/>
                    <a:pt x="11" y="64"/>
                  </a:cubicBezTo>
                  <a:cubicBezTo>
                    <a:pt x="18" y="71"/>
                    <a:pt x="18" y="71"/>
                    <a:pt x="18" y="71"/>
                  </a:cubicBezTo>
                  <a:cubicBezTo>
                    <a:pt x="65" y="24"/>
                    <a:pt x="65" y="24"/>
                    <a:pt x="65" y="24"/>
                  </a:cubicBezTo>
                  <a:cubicBezTo>
                    <a:pt x="66" y="23"/>
                    <a:pt x="68" y="23"/>
                    <a:pt x="69" y="24"/>
                  </a:cubicBezTo>
                  <a:cubicBezTo>
                    <a:pt x="70" y="25"/>
                    <a:pt x="70" y="27"/>
                    <a:pt x="69" y="28"/>
                  </a:cubicBezTo>
                  <a:cubicBezTo>
                    <a:pt x="22" y="75"/>
                    <a:pt x="22" y="75"/>
                    <a:pt x="22" y="75"/>
                  </a:cubicBezTo>
                  <a:cubicBezTo>
                    <a:pt x="29" y="82"/>
                    <a:pt x="29" y="82"/>
                    <a:pt x="29" y="82"/>
                  </a:cubicBezTo>
                  <a:cubicBezTo>
                    <a:pt x="29" y="82"/>
                    <a:pt x="29" y="82"/>
                    <a:pt x="29" y="82"/>
                  </a:cubicBezTo>
                  <a:cubicBezTo>
                    <a:pt x="34" y="77"/>
                    <a:pt x="34" y="77"/>
                    <a:pt x="34" y="77"/>
                  </a:cubicBezTo>
                  <a:cubicBezTo>
                    <a:pt x="34" y="77"/>
                    <a:pt x="34" y="77"/>
                    <a:pt x="34" y="77"/>
                  </a:cubicBezTo>
                  <a:cubicBezTo>
                    <a:pt x="74" y="37"/>
                    <a:pt x="74" y="37"/>
                    <a:pt x="74" y="37"/>
                  </a:cubicBezTo>
                  <a:cubicBezTo>
                    <a:pt x="82" y="29"/>
                    <a:pt x="82" y="16"/>
                    <a:pt x="74" y="8"/>
                  </a:cubicBezTo>
                  <a:cubicBezTo>
                    <a:pt x="66" y="0"/>
                    <a:pt x="53" y="0"/>
                    <a:pt x="45" y="8"/>
                  </a:cubicBezTo>
                  <a:cubicBezTo>
                    <a:pt x="6" y="48"/>
                    <a:pt x="6" y="48"/>
                    <a:pt x="6" y="48"/>
                  </a:cubicBezTo>
                  <a:cubicBezTo>
                    <a:pt x="1" y="53"/>
                    <a:pt x="1" y="53"/>
                    <a:pt x="1" y="53"/>
                  </a:cubicBezTo>
                  <a:cubicBezTo>
                    <a:pt x="0" y="53"/>
                    <a:pt x="0" y="53"/>
                    <a:pt x="0" y="53"/>
                  </a:cubicBezTo>
                  <a:cubicBezTo>
                    <a:pt x="7" y="60"/>
                    <a:pt x="7" y="60"/>
                    <a:pt x="7" y="60"/>
                  </a:cubicBezTo>
                  <a:lnTo>
                    <a:pt x="54"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624" name="Google Shape;624;g8b479143f0_0_14"/>
            <p:cNvSpPr/>
            <p:nvPr/>
          </p:nvSpPr>
          <p:spPr>
            <a:xfrm>
              <a:off x="1947863" y="2508250"/>
              <a:ext cx="185738" cy="187325"/>
            </a:xfrm>
            <a:custGeom>
              <a:avLst/>
              <a:gdLst/>
              <a:ahLst/>
              <a:cxnLst/>
              <a:rect l="l" t="t" r="r" b="b"/>
              <a:pathLst>
                <a:path w="117" h="118" extrusionOk="0">
                  <a:moveTo>
                    <a:pt x="55" y="46"/>
                  </a:moveTo>
                  <a:lnTo>
                    <a:pt x="35" y="51"/>
                  </a:lnTo>
                  <a:lnTo>
                    <a:pt x="0" y="104"/>
                  </a:lnTo>
                  <a:lnTo>
                    <a:pt x="6" y="111"/>
                  </a:lnTo>
                  <a:lnTo>
                    <a:pt x="13" y="118"/>
                  </a:lnTo>
                  <a:lnTo>
                    <a:pt x="67" y="82"/>
                  </a:lnTo>
                  <a:lnTo>
                    <a:pt x="72" y="62"/>
                  </a:lnTo>
                  <a:lnTo>
                    <a:pt x="117" y="17"/>
                  </a:lnTo>
                  <a:lnTo>
                    <a:pt x="100" y="0"/>
                  </a:lnTo>
                  <a:lnTo>
                    <a:pt x="55" y="4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625" name="Google Shape;625;g8b479143f0_0_14"/>
            <p:cNvSpPr/>
            <p:nvPr/>
          </p:nvSpPr>
          <p:spPr>
            <a:xfrm>
              <a:off x="1941513" y="2219325"/>
              <a:ext cx="469900" cy="481012"/>
            </a:xfrm>
            <a:custGeom>
              <a:avLst/>
              <a:gdLst/>
              <a:ahLst/>
              <a:cxnLst/>
              <a:rect l="l" t="t" r="r" b="b"/>
              <a:pathLst>
                <a:path w="177" h="181" extrusionOk="0">
                  <a:moveTo>
                    <a:pt x="49" y="85"/>
                  </a:moveTo>
                  <a:cubicBezTo>
                    <a:pt x="74" y="110"/>
                    <a:pt x="136" y="172"/>
                    <a:pt x="136" y="172"/>
                  </a:cubicBezTo>
                  <a:cubicBezTo>
                    <a:pt x="146" y="181"/>
                    <a:pt x="161" y="181"/>
                    <a:pt x="170" y="172"/>
                  </a:cubicBezTo>
                  <a:cubicBezTo>
                    <a:pt x="175" y="168"/>
                    <a:pt x="177" y="162"/>
                    <a:pt x="177" y="155"/>
                  </a:cubicBezTo>
                  <a:cubicBezTo>
                    <a:pt x="177" y="149"/>
                    <a:pt x="175" y="143"/>
                    <a:pt x="170" y="138"/>
                  </a:cubicBezTo>
                  <a:cubicBezTo>
                    <a:pt x="84" y="52"/>
                    <a:pt x="84" y="52"/>
                    <a:pt x="84" y="52"/>
                  </a:cubicBezTo>
                  <a:cubicBezTo>
                    <a:pt x="85" y="48"/>
                    <a:pt x="85" y="44"/>
                    <a:pt x="85" y="41"/>
                  </a:cubicBezTo>
                  <a:cubicBezTo>
                    <a:pt x="84" y="31"/>
                    <a:pt x="80" y="22"/>
                    <a:pt x="73" y="15"/>
                  </a:cubicBezTo>
                  <a:cubicBezTo>
                    <a:pt x="61" y="3"/>
                    <a:pt x="43" y="0"/>
                    <a:pt x="28" y="7"/>
                  </a:cubicBezTo>
                  <a:cubicBezTo>
                    <a:pt x="52" y="31"/>
                    <a:pt x="52" y="31"/>
                    <a:pt x="52" y="31"/>
                  </a:cubicBezTo>
                  <a:cubicBezTo>
                    <a:pt x="56" y="34"/>
                    <a:pt x="56" y="40"/>
                    <a:pt x="52" y="44"/>
                  </a:cubicBezTo>
                  <a:cubicBezTo>
                    <a:pt x="42" y="54"/>
                    <a:pt x="42" y="54"/>
                    <a:pt x="42" y="54"/>
                  </a:cubicBezTo>
                  <a:cubicBezTo>
                    <a:pt x="38" y="57"/>
                    <a:pt x="33" y="57"/>
                    <a:pt x="29" y="54"/>
                  </a:cubicBezTo>
                  <a:cubicBezTo>
                    <a:pt x="5" y="30"/>
                    <a:pt x="5" y="30"/>
                    <a:pt x="5" y="30"/>
                  </a:cubicBezTo>
                  <a:cubicBezTo>
                    <a:pt x="0" y="45"/>
                    <a:pt x="3" y="62"/>
                    <a:pt x="15" y="73"/>
                  </a:cubicBezTo>
                  <a:cubicBezTo>
                    <a:pt x="21" y="80"/>
                    <a:pt x="29" y="84"/>
                    <a:pt x="37" y="85"/>
                  </a:cubicBezTo>
                  <a:cubicBezTo>
                    <a:pt x="41" y="86"/>
                    <a:pt x="45" y="86"/>
                    <a:pt x="49" y="85"/>
                  </a:cubicBezTo>
                  <a:close/>
                  <a:moveTo>
                    <a:pt x="145" y="147"/>
                  </a:moveTo>
                  <a:cubicBezTo>
                    <a:pt x="150" y="142"/>
                    <a:pt x="158" y="142"/>
                    <a:pt x="163" y="147"/>
                  </a:cubicBezTo>
                  <a:cubicBezTo>
                    <a:pt x="168" y="152"/>
                    <a:pt x="168" y="160"/>
                    <a:pt x="163" y="165"/>
                  </a:cubicBezTo>
                  <a:cubicBezTo>
                    <a:pt x="158" y="170"/>
                    <a:pt x="150" y="170"/>
                    <a:pt x="145" y="165"/>
                  </a:cubicBezTo>
                  <a:cubicBezTo>
                    <a:pt x="140" y="160"/>
                    <a:pt x="140" y="152"/>
                    <a:pt x="145" y="1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grpSp>
      <p:grpSp>
        <p:nvGrpSpPr>
          <p:cNvPr id="626" name="Google Shape;626;g8b479143f0_0_14"/>
          <p:cNvGrpSpPr/>
          <p:nvPr/>
        </p:nvGrpSpPr>
        <p:grpSpPr>
          <a:xfrm>
            <a:off x="6494315" y="3243442"/>
            <a:ext cx="3251241" cy="3253374"/>
            <a:chOff x="3673940" y="1693752"/>
            <a:chExt cx="1828800" cy="1830000"/>
          </a:xfrm>
        </p:grpSpPr>
        <p:sp>
          <p:nvSpPr>
            <p:cNvPr id="627" name="Google Shape;627;g8b479143f0_0_14"/>
            <p:cNvSpPr/>
            <p:nvPr/>
          </p:nvSpPr>
          <p:spPr>
            <a:xfrm>
              <a:off x="3673940" y="1693752"/>
              <a:ext cx="1828800" cy="1830000"/>
            </a:xfrm>
            <a:prstGeom prst="ellipse">
              <a:avLst/>
            </a:prstGeom>
            <a:solidFill>
              <a:srgbClr val="F2F2F2"/>
            </a:solidFill>
            <a:ln w="9525" cap="flat" cmpd="sng">
              <a:solidFill>
                <a:srgbClr val="A6A6A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628" name="Google Shape;628;g8b479143f0_0_14"/>
            <p:cNvSpPr/>
            <p:nvPr/>
          </p:nvSpPr>
          <p:spPr>
            <a:xfrm>
              <a:off x="3727716" y="1748188"/>
              <a:ext cx="1721100" cy="1721400"/>
            </a:xfrm>
            <a:prstGeom prst="ellipse">
              <a:avLst/>
            </a:pr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629" name="Google Shape;629;g8b479143f0_0_14"/>
          <p:cNvSpPr txBox="1"/>
          <p:nvPr/>
        </p:nvSpPr>
        <p:spPr>
          <a:xfrm>
            <a:off x="6695834" y="5600257"/>
            <a:ext cx="28503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Open Sans"/>
                <a:ea typeface="Open Sans"/>
                <a:cs typeface="Open Sans"/>
                <a:sym typeface="Open Sans"/>
              </a:rPr>
              <a:t>Administrator</a:t>
            </a:r>
            <a:endParaRPr sz="2200" b="0" i="0" u="none" strike="noStrike" cap="none">
              <a:solidFill>
                <a:srgbClr val="262626"/>
              </a:solidFill>
              <a:latin typeface="Open Sans"/>
              <a:ea typeface="Open Sans"/>
              <a:cs typeface="Open Sans"/>
              <a:sym typeface="Open Sans"/>
            </a:endParaRPr>
          </a:p>
        </p:txBody>
      </p:sp>
      <p:pic>
        <p:nvPicPr>
          <p:cNvPr id="630" name="Google Shape;630;g8b479143f0_0_14"/>
          <p:cNvPicPr preferRelativeResize="0"/>
          <p:nvPr/>
        </p:nvPicPr>
        <p:blipFill rotWithShape="1">
          <a:blip r:embed="rId3">
            <a:alphaModFix/>
          </a:blip>
          <a:srcRect/>
          <a:stretch/>
        </p:blipFill>
        <p:spPr>
          <a:xfrm>
            <a:off x="7351264" y="3725237"/>
            <a:ext cx="1539381" cy="1880468"/>
          </a:xfrm>
          <a:prstGeom prst="rect">
            <a:avLst/>
          </a:prstGeom>
          <a:noFill/>
          <a:ln>
            <a:noFill/>
          </a:ln>
        </p:spPr>
      </p:pic>
      <p:grpSp>
        <p:nvGrpSpPr>
          <p:cNvPr id="631" name="Google Shape;631;g8b479143f0_0_14"/>
          <p:cNvGrpSpPr/>
          <p:nvPr/>
        </p:nvGrpSpPr>
        <p:grpSpPr>
          <a:xfrm>
            <a:off x="9978192" y="2549026"/>
            <a:ext cx="788811" cy="857699"/>
            <a:chOff x="4262" y="1919"/>
            <a:chExt cx="563" cy="604"/>
          </a:xfrm>
        </p:grpSpPr>
        <p:sp>
          <p:nvSpPr>
            <p:cNvPr id="632" name="Google Shape;632;g8b479143f0_0_14"/>
            <p:cNvSpPr/>
            <p:nvPr/>
          </p:nvSpPr>
          <p:spPr>
            <a:xfrm>
              <a:off x="4377" y="2215"/>
              <a:ext cx="128" cy="129"/>
            </a:xfrm>
            <a:custGeom>
              <a:avLst/>
              <a:gdLst/>
              <a:ahLst/>
              <a:cxnLst/>
              <a:rect l="l" t="t" r="r" b="b"/>
              <a:pathLst>
                <a:path w="256" h="258" extrusionOk="0">
                  <a:moveTo>
                    <a:pt x="0" y="113"/>
                  </a:moveTo>
                  <a:lnTo>
                    <a:pt x="0" y="113"/>
                  </a:lnTo>
                  <a:lnTo>
                    <a:pt x="4" y="94"/>
                  </a:lnTo>
                  <a:lnTo>
                    <a:pt x="4" y="94"/>
                  </a:lnTo>
                  <a:lnTo>
                    <a:pt x="8" y="82"/>
                  </a:lnTo>
                  <a:lnTo>
                    <a:pt x="14" y="69"/>
                  </a:lnTo>
                  <a:lnTo>
                    <a:pt x="19" y="59"/>
                  </a:lnTo>
                  <a:lnTo>
                    <a:pt x="26" y="48"/>
                  </a:lnTo>
                  <a:lnTo>
                    <a:pt x="34" y="39"/>
                  </a:lnTo>
                  <a:lnTo>
                    <a:pt x="44" y="30"/>
                  </a:lnTo>
                  <a:lnTo>
                    <a:pt x="54" y="22"/>
                  </a:lnTo>
                  <a:lnTo>
                    <a:pt x="65" y="15"/>
                  </a:lnTo>
                  <a:lnTo>
                    <a:pt x="65" y="15"/>
                  </a:lnTo>
                  <a:lnTo>
                    <a:pt x="79" y="8"/>
                  </a:lnTo>
                  <a:lnTo>
                    <a:pt x="93" y="3"/>
                  </a:lnTo>
                  <a:lnTo>
                    <a:pt x="108" y="1"/>
                  </a:lnTo>
                  <a:lnTo>
                    <a:pt x="123" y="0"/>
                  </a:lnTo>
                  <a:lnTo>
                    <a:pt x="123" y="0"/>
                  </a:lnTo>
                  <a:lnTo>
                    <a:pt x="212" y="0"/>
                  </a:lnTo>
                  <a:lnTo>
                    <a:pt x="212" y="0"/>
                  </a:lnTo>
                  <a:lnTo>
                    <a:pt x="219" y="0"/>
                  </a:lnTo>
                  <a:lnTo>
                    <a:pt x="219" y="0"/>
                  </a:lnTo>
                  <a:lnTo>
                    <a:pt x="220" y="13"/>
                  </a:lnTo>
                  <a:lnTo>
                    <a:pt x="221" y="24"/>
                  </a:lnTo>
                  <a:lnTo>
                    <a:pt x="225" y="34"/>
                  </a:lnTo>
                  <a:lnTo>
                    <a:pt x="229" y="46"/>
                  </a:lnTo>
                  <a:lnTo>
                    <a:pt x="234" y="55"/>
                  </a:lnTo>
                  <a:lnTo>
                    <a:pt x="240" y="66"/>
                  </a:lnTo>
                  <a:lnTo>
                    <a:pt x="248" y="75"/>
                  </a:lnTo>
                  <a:lnTo>
                    <a:pt x="256" y="83"/>
                  </a:lnTo>
                  <a:lnTo>
                    <a:pt x="256" y="83"/>
                  </a:lnTo>
                  <a:lnTo>
                    <a:pt x="241" y="90"/>
                  </a:lnTo>
                  <a:lnTo>
                    <a:pt x="227" y="97"/>
                  </a:lnTo>
                  <a:lnTo>
                    <a:pt x="215" y="104"/>
                  </a:lnTo>
                  <a:lnTo>
                    <a:pt x="204" y="112"/>
                  </a:lnTo>
                  <a:lnTo>
                    <a:pt x="194" y="121"/>
                  </a:lnTo>
                  <a:lnTo>
                    <a:pt x="185" y="130"/>
                  </a:lnTo>
                  <a:lnTo>
                    <a:pt x="177" y="141"/>
                  </a:lnTo>
                  <a:lnTo>
                    <a:pt x="170" y="151"/>
                  </a:lnTo>
                  <a:lnTo>
                    <a:pt x="164" y="163"/>
                  </a:lnTo>
                  <a:lnTo>
                    <a:pt x="159" y="174"/>
                  </a:lnTo>
                  <a:lnTo>
                    <a:pt x="155" y="187"/>
                  </a:lnTo>
                  <a:lnTo>
                    <a:pt x="152" y="199"/>
                  </a:lnTo>
                  <a:lnTo>
                    <a:pt x="150" y="213"/>
                  </a:lnTo>
                  <a:lnTo>
                    <a:pt x="149" y="227"/>
                  </a:lnTo>
                  <a:lnTo>
                    <a:pt x="149" y="242"/>
                  </a:lnTo>
                  <a:lnTo>
                    <a:pt x="150" y="257"/>
                  </a:lnTo>
                  <a:lnTo>
                    <a:pt x="150" y="257"/>
                  </a:lnTo>
                  <a:lnTo>
                    <a:pt x="146" y="258"/>
                  </a:lnTo>
                  <a:lnTo>
                    <a:pt x="146" y="258"/>
                  </a:lnTo>
                  <a:lnTo>
                    <a:pt x="112" y="255"/>
                  </a:lnTo>
                  <a:lnTo>
                    <a:pt x="78" y="249"/>
                  </a:lnTo>
                  <a:lnTo>
                    <a:pt x="45" y="242"/>
                  </a:lnTo>
                  <a:lnTo>
                    <a:pt x="11" y="233"/>
                  </a:lnTo>
                  <a:lnTo>
                    <a:pt x="11" y="233"/>
                  </a:lnTo>
                  <a:lnTo>
                    <a:pt x="0" y="229"/>
                  </a:lnTo>
                  <a:lnTo>
                    <a:pt x="0" y="229"/>
                  </a:lnTo>
                  <a:lnTo>
                    <a:pt x="0" y="113"/>
                  </a:lnTo>
                  <a:lnTo>
                    <a:pt x="0" y="1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g8b479143f0_0_14"/>
            <p:cNvSpPr/>
            <p:nvPr/>
          </p:nvSpPr>
          <p:spPr>
            <a:xfrm>
              <a:off x="4590" y="2215"/>
              <a:ext cx="123" cy="129"/>
            </a:xfrm>
            <a:custGeom>
              <a:avLst/>
              <a:gdLst/>
              <a:ahLst/>
              <a:cxnLst/>
              <a:rect l="l" t="t" r="r" b="b"/>
              <a:pathLst>
                <a:path w="246" h="258" extrusionOk="0">
                  <a:moveTo>
                    <a:pt x="246" y="227"/>
                  </a:moveTo>
                  <a:lnTo>
                    <a:pt x="246" y="227"/>
                  </a:lnTo>
                  <a:lnTo>
                    <a:pt x="230" y="235"/>
                  </a:lnTo>
                  <a:lnTo>
                    <a:pt x="213" y="241"/>
                  </a:lnTo>
                  <a:lnTo>
                    <a:pt x="195" y="247"/>
                  </a:lnTo>
                  <a:lnTo>
                    <a:pt x="178" y="250"/>
                  </a:lnTo>
                  <a:lnTo>
                    <a:pt x="161" y="254"/>
                  </a:lnTo>
                  <a:lnTo>
                    <a:pt x="144" y="256"/>
                  </a:lnTo>
                  <a:lnTo>
                    <a:pt x="107" y="258"/>
                  </a:lnTo>
                  <a:lnTo>
                    <a:pt x="107" y="258"/>
                  </a:lnTo>
                  <a:lnTo>
                    <a:pt x="107" y="251"/>
                  </a:lnTo>
                  <a:lnTo>
                    <a:pt x="107" y="251"/>
                  </a:lnTo>
                  <a:lnTo>
                    <a:pt x="107" y="224"/>
                  </a:lnTo>
                  <a:lnTo>
                    <a:pt x="105" y="210"/>
                  </a:lnTo>
                  <a:lnTo>
                    <a:pt x="103" y="196"/>
                  </a:lnTo>
                  <a:lnTo>
                    <a:pt x="103" y="196"/>
                  </a:lnTo>
                  <a:lnTo>
                    <a:pt x="101" y="184"/>
                  </a:lnTo>
                  <a:lnTo>
                    <a:pt x="96" y="173"/>
                  </a:lnTo>
                  <a:lnTo>
                    <a:pt x="92" y="161"/>
                  </a:lnTo>
                  <a:lnTo>
                    <a:pt x="86" y="151"/>
                  </a:lnTo>
                  <a:lnTo>
                    <a:pt x="79" y="142"/>
                  </a:lnTo>
                  <a:lnTo>
                    <a:pt x="72" y="131"/>
                  </a:lnTo>
                  <a:lnTo>
                    <a:pt x="64" y="123"/>
                  </a:lnTo>
                  <a:lnTo>
                    <a:pt x="55" y="114"/>
                  </a:lnTo>
                  <a:lnTo>
                    <a:pt x="55" y="114"/>
                  </a:lnTo>
                  <a:lnTo>
                    <a:pt x="43" y="105"/>
                  </a:lnTo>
                  <a:lnTo>
                    <a:pt x="29" y="97"/>
                  </a:lnTo>
                  <a:lnTo>
                    <a:pt x="15" y="90"/>
                  </a:lnTo>
                  <a:lnTo>
                    <a:pt x="0" y="84"/>
                  </a:lnTo>
                  <a:lnTo>
                    <a:pt x="0" y="84"/>
                  </a:lnTo>
                  <a:lnTo>
                    <a:pt x="11" y="71"/>
                  </a:lnTo>
                  <a:lnTo>
                    <a:pt x="11" y="71"/>
                  </a:lnTo>
                  <a:lnTo>
                    <a:pt x="21" y="56"/>
                  </a:lnTo>
                  <a:lnTo>
                    <a:pt x="29" y="40"/>
                  </a:lnTo>
                  <a:lnTo>
                    <a:pt x="34" y="23"/>
                  </a:lnTo>
                  <a:lnTo>
                    <a:pt x="37" y="6"/>
                  </a:lnTo>
                  <a:lnTo>
                    <a:pt x="37" y="6"/>
                  </a:lnTo>
                  <a:lnTo>
                    <a:pt x="37" y="3"/>
                  </a:lnTo>
                  <a:lnTo>
                    <a:pt x="37" y="1"/>
                  </a:lnTo>
                  <a:lnTo>
                    <a:pt x="40" y="0"/>
                  </a:lnTo>
                  <a:lnTo>
                    <a:pt x="42" y="0"/>
                  </a:lnTo>
                  <a:lnTo>
                    <a:pt x="42" y="0"/>
                  </a:lnTo>
                  <a:lnTo>
                    <a:pt x="85" y="0"/>
                  </a:lnTo>
                  <a:lnTo>
                    <a:pt x="129" y="0"/>
                  </a:lnTo>
                  <a:lnTo>
                    <a:pt x="129" y="0"/>
                  </a:lnTo>
                  <a:lnTo>
                    <a:pt x="140" y="1"/>
                  </a:lnTo>
                  <a:lnTo>
                    <a:pt x="152" y="3"/>
                  </a:lnTo>
                  <a:lnTo>
                    <a:pt x="163" y="7"/>
                  </a:lnTo>
                  <a:lnTo>
                    <a:pt x="174" y="11"/>
                  </a:lnTo>
                  <a:lnTo>
                    <a:pt x="184" y="17"/>
                  </a:lnTo>
                  <a:lnTo>
                    <a:pt x="194" y="24"/>
                  </a:lnTo>
                  <a:lnTo>
                    <a:pt x="203" y="31"/>
                  </a:lnTo>
                  <a:lnTo>
                    <a:pt x="212" y="40"/>
                  </a:lnTo>
                  <a:lnTo>
                    <a:pt x="212" y="40"/>
                  </a:lnTo>
                  <a:lnTo>
                    <a:pt x="218" y="47"/>
                  </a:lnTo>
                  <a:lnTo>
                    <a:pt x="224" y="55"/>
                  </a:lnTo>
                  <a:lnTo>
                    <a:pt x="229" y="63"/>
                  </a:lnTo>
                  <a:lnTo>
                    <a:pt x="233" y="71"/>
                  </a:lnTo>
                  <a:lnTo>
                    <a:pt x="237" y="79"/>
                  </a:lnTo>
                  <a:lnTo>
                    <a:pt x="240" y="89"/>
                  </a:lnTo>
                  <a:lnTo>
                    <a:pt x="245" y="107"/>
                  </a:lnTo>
                  <a:lnTo>
                    <a:pt x="245" y="107"/>
                  </a:lnTo>
                  <a:lnTo>
                    <a:pt x="246" y="113"/>
                  </a:lnTo>
                  <a:lnTo>
                    <a:pt x="246" y="113"/>
                  </a:lnTo>
                  <a:lnTo>
                    <a:pt x="246" y="227"/>
                  </a:lnTo>
                  <a:lnTo>
                    <a:pt x="246" y="22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g8b479143f0_0_14"/>
            <p:cNvSpPr/>
            <p:nvPr/>
          </p:nvSpPr>
          <p:spPr>
            <a:xfrm>
              <a:off x="4464" y="2266"/>
              <a:ext cx="168" cy="130"/>
            </a:xfrm>
            <a:custGeom>
              <a:avLst/>
              <a:gdLst/>
              <a:ahLst/>
              <a:cxnLst/>
              <a:rect l="l" t="t" r="r" b="b"/>
              <a:pathLst>
                <a:path w="336" h="260" extrusionOk="0">
                  <a:moveTo>
                    <a:pt x="167" y="0"/>
                  </a:moveTo>
                  <a:lnTo>
                    <a:pt x="167" y="0"/>
                  </a:lnTo>
                  <a:lnTo>
                    <a:pt x="194" y="0"/>
                  </a:lnTo>
                  <a:lnTo>
                    <a:pt x="219" y="0"/>
                  </a:lnTo>
                  <a:lnTo>
                    <a:pt x="219" y="0"/>
                  </a:lnTo>
                  <a:lnTo>
                    <a:pt x="229" y="2"/>
                  </a:lnTo>
                  <a:lnTo>
                    <a:pt x="240" y="4"/>
                  </a:lnTo>
                  <a:lnTo>
                    <a:pt x="249" y="6"/>
                  </a:lnTo>
                  <a:lnTo>
                    <a:pt x="259" y="11"/>
                  </a:lnTo>
                  <a:lnTo>
                    <a:pt x="269" y="15"/>
                  </a:lnTo>
                  <a:lnTo>
                    <a:pt x="277" y="20"/>
                  </a:lnTo>
                  <a:lnTo>
                    <a:pt x="286" y="26"/>
                  </a:lnTo>
                  <a:lnTo>
                    <a:pt x="294" y="33"/>
                  </a:lnTo>
                  <a:lnTo>
                    <a:pt x="294" y="33"/>
                  </a:lnTo>
                  <a:lnTo>
                    <a:pt x="301" y="40"/>
                  </a:lnTo>
                  <a:lnTo>
                    <a:pt x="308" y="48"/>
                  </a:lnTo>
                  <a:lnTo>
                    <a:pt x="314" y="56"/>
                  </a:lnTo>
                  <a:lnTo>
                    <a:pt x="318" y="64"/>
                  </a:lnTo>
                  <a:lnTo>
                    <a:pt x="323" y="72"/>
                  </a:lnTo>
                  <a:lnTo>
                    <a:pt x="326" y="81"/>
                  </a:lnTo>
                  <a:lnTo>
                    <a:pt x="330" y="90"/>
                  </a:lnTo>
                  <a:lnTo>
                    <a:pt x="332" y="100"/>
                  </a:lnTo>
                  <a:lnTo>
                    <a:pt x="332" y="100"/>
                  </a:lnTo>
                  <a:lnTo>
                    <a:pt x="334" y="113"/>
                  </a:lnTo>
                  <a:lnTo>
                    <a:pt x="336" y="128"/>
                  </a:lnTo>
                  <a:lnTo>
                    <a:pt x="336" y="128"/>
                  </a:lnTo>
                  <a:lnTo>
                    <a:pt x="336" y="223"/>
                  </a:lnTo>
                  <a:lnTo>
                    <a:pt x="336" y="223"/>
                  </a:lnTo>
                  <a:lnTo>
                    <a:pt x="336" y="225"/>
                  </a:lnTo>
                  <a:lnTo>
                    <a:pt x="334" y="228"/>
                  </a:lnTo>
                  <a:lnTo>
                    <a:pt x="332" y="229"/>
                  </a:lnTo>
                  <a:lnTo>
                    <a:pt x="330" y="231"/>
                  </a:lnTo>
                  <a:lnTo>
                    <a:pt x="330" y="231"/>
                  </a:lnTo>
                  <a:lnTo>
                    <a:pt x="317" y="236"/>
                  </a:lnTo>
                  <a:lnTo>
                    <a:pt x="304" y="242"/>
                  </a:lnTo>
                  <a:lnTo>
                    <a:pt x="278" y="248"/>
                  </a:lnTo>
                  <a:lnTo>
                    <a:pt x="251" y="254"/>
                  </a:lnTo>
                  <a:lnTo>
                    <a:pt x="224" y="258"/>
                  </a:lnTo>
                  <a:lnTo>
                    <a:pt x="224" y="258"/>
                  </a:lnTo>
                  <a:lnTo>
                    <a:pt x="202" y="259"/>
                  </a:lnTo>
                  <a:lnTo>
                    <a:pt x="179" y="260"/>
                  </a:lnTo>
                  <a:lnTo>
                    <a:pt x="157" y="259"/>
                  </a:lnTo>
                  <a:lnTo>
                    <a:pt x="135" y="258"/>
                  </a:lnTo>
                  <a:lnTo>
                    <a:pt x="112" y="255"/>
                  </a:lnTo>
                  <a:lnTo>
                    <a:pt x="90" y="252"/>
                  </a:lnTo>
                  <a:lnTo>
                    <a:pt x="68" y="248"/>
                  </a:lnTo>
                  <a:lnTo>
                    <a:pt x="46" y="243"/>
                  </a:lnTo>
                  <a:lnTo>
                    <a:pt x="46" y="243"/>
                  </a:lnTo>
                  <a:lnTo>
                    <a:pt x="3" y="231"/>
                  </a:lnTo>
                  <a:lnTo>
                    <a:pt x="3" y="231"/>
                  </a:lnTo>
                  <a:lnTo>
                    <a:pt x="1" y="229"/>
                  </a:lnTo>
                  <a:lnTo>
                    <a:pt x="0" y="225"/>
                  </a:lnTo>
                  <a:lnTo>
                    <a:pt x="0" y="225"/>
                  </a:lnTo>
                  <a:lnTo>
                    <a:pt x="0" y="176"/>
                  </a:lnTo>
                  <a:lnTo>
                    <a:pt x="0" y="125"/>
                  </a:lnTo>
                  <a:lnTo>
                    <a:pt x="0" y="125"/>
                  </a:lnTo>
                  <a:lnTo>
                    <a:pt x="1" y="108"/>
                  </a:lnTo>
                  <a:lnTo>
                    <a:pt x="4" y="90"/>
                  </a:lnTo>
                  <a:lnTo>
                    <a:pt x="10" y="75"/>
                  </a:lnTo>
                  <a:lnTo>
                    <a:pt x="18" y="60"/>
                  </a:lnTo>
                  <a:lnTo>
                    <a:pt x="27" y="48"/>
                  </a:lnTo>
                  <a:lnTo>
                    <a:pt x="38" y="35"/>
                  </a:lnTo>
                  <a:lnTo>
                    <a:pt x="52" y="25"/>
                  </a:lnTo>
                  <a:lnTo>
                    <a:pt x="67" y="15"/>
                  </a:lnTo>
                  <a:lnTo>
                    <a:pt x="67" y="15"/>
                  </a:lnTo>
                  <a:lnTo>
                    <a:pt x="82" y="8"/>
                  </a:lnTo>
                  <a:lnTo>
                    <a:pt x="97" y="4"/>
                  </a:lnTo>
                  <a:lnTo>
                    <a:pt x="112" y="2"/>
                  </a:lnTo>
                  <a:lnTo>
                    <a:pt x="129" y="0"/>
                  </a:lnTo>
                  <a:lnTo>
                    <a:pt x="129" y="0"/>
                  </a:lnTo>
                  <a:lnTo>
                    <a:pt x="167" y="0"/>
                  </a:lnTo>
                  <a:lnTo>
                    <a:pt x="167" y="0"/>
                  </a:lnTo>
                  <a:lnTo>
                    <a:pt x="167" y="0"/>
                  </a:lnTo>
                  <a:lnTo>
                    <a:pt x="16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g8b479143f0_0_14"/>
            <p:cNvSpPr/>
            <p:nvPr/>
          </p:nvSpPr>
          <p:spPr>
            <a:xfrm>
              <a:off x="4499" y="2164"/>
              <a:ext cx="98" cy="98"/>
            </a:xfrm>
            <a:custGeom>
              <a:avLst/>
              <a:gdLst/>
              <a:ahLst/>
              <a:cxnLst/>
              <a:rect l="l" t="t" r="r" b="b"/>
              <a:pathLst>
                <a:path w="196" h="196" extrusionOk="0">
                  <a:moveTo>
                    <a:pt x="98" y="0"/>
                  </a:moveTo>
                  <a:lnTo>
                    <a:pt x="98" y="0"/>
                  </a:lnTo>
                  <a:lnTo>
                    <a:pt x="108" y="0"/>
                  </a:lnTo>
                  <a:lnTo>
                    <a:pt x="119" y="2"/>
                  </a:lnTo>
                  <a:lnTo>
                    <a:pt x="128" y="4"/>
                  </a:lnTo>
                  <a:lnTo>
                    <a:pt x="137" y="7"/>
                  </a:lnTo>
                  <a:lnTo>
                    <a:pt x="145" y="12"/>
                  </a:lnTo>
                  <a:lnTo>
                    <a:pt x="153" y="17"/>
                  </a:lnTo>
                  <a:lnTo>
                    <a:pt x="162" y="22"/>
                  </a:lnTo>
                  <a:lnTo>
                    <a:pt x="168" y="29"/>
                  </a:lnTo>
                  <a:lnTo>
                    <a:pt x="174" y="36"/>
                  </a:lnTo>
                  <a:lnTo>
                    <a:pt x="180" y="43"/>
                  </a:lnTo>
                  <a:lnTo>
                    <a:pt x="185" y="51"/>
                  </a:lnTo>
                  <a:lnTo>
                    <a:pt x="189" y="60"/>
                  </a:lnTo>
                  <a:lnTo>
                    <a:pt x="193" y="68"/>
                  </a:lnTo>
                  <a:lnTo>
                    <a:pt x="195" y="79"/>
                  </a:lnTo>
                  <a:lnTo>
                    <a:pt x="196" y="88"/>
                  </a:lnTo>
                  <a:lnTo>
                    <a:pt x="196" y="98"/>
                  </a:lnTo>
                  <a:lnTo>
                    <a:pt x="196" y="98"/>
                  </a:lnTo>
                  <a:lnTo>
                    <a:pt x="196" y="109"/>
                  </a:lnTo>
                  <a:lnTo>
                    <a:pt x="195" y="118"/>
                  </a:lnTo>
                  <a:lnTo>
                    <a:pt x="193" y="127"/>
                  </a:lnTo>
                  <a:lnTo>
                    <a:pt x="189" y="136"/>
                  </a:lnTo>
                  <a:lnTo>
                    <a:pt x="185" y="146"/>
                  </a:lnTo>
                  <a:lnTo>
                    <a:pt x="180" y="154"/>
                  </a:lnTo>
                  <a:lnTo>
                    <a:pt x="174" y="161"/>
                  </a:lnTo>
                  <a:lnTo>
                    <a:pt x="167" y="168"/>
                  </a:lnTo>
                  <a:lnTo>
                    <a:pt x="160" y="175"/>
                  </a:lnTo>
                  <a:lnTo>
                    <a:pt x="153" y="179"/>
                  </a:lnTo>
                  <a:lnTo>
                    <a:pt x="145" y="185"/>
                  </a:lnTo>
                  <a:lnTo>
                    <a:pt x="136" y="188"/>
                  </a:lnTo>
                  <a:lnTo>
                    <a:pt x="128" y="192"/>
                  </a:lnTo>
                  <a:lnTo>
                    <a:pt x="118" y="194"/>
                  </a:lnTo>
                  <a:lnTo>
                    <a:pt x="108" y="196"/>
                  </a:lnTo>
                  <a:lnTo>
                    <a:pt x="98" y="196"/>
                  </a:lnTo>
                  <a:lnTo>
                    <a:pt x="98" y="196"/>
                  </a:lnTo>
                  <a:lnTo>
                    <a:pt x="89" y="195"/>
                  </a:lnTo>
                  <a:lnTo>
                    <a:pt x="78" y="194"/>
                  </a:lnTo>
                  <a:lnTo>
                    <a:pt x="69" y="192"/>
                  </a:lnTo>
                  <a:lnTo>
                    <a:pt x="60" y="188"/>
                  </a:lnTo>
                  <a:lnTo>
                    <a:pt x="52" y="185"/>
                  </a:lnTo>
                  <a:lnTo>
                    <a:pt x="44" y="179"/>
                  </a:lnTo>
                  <a:lnTo>
                    <a:pt x="36" y="173"/>
                  </a:lnTo>
                  <a:lnTo>
                    <a:pt x="29" y="168"/>
                  </a:lnTo>
                  <a:lnTo>
                    <a:pt x="22" y="161"/>
                  </a:lnTo>
                  <a:lnTo>
                    <a:pt x="16" y="153"/>
                  </a:lnTo>
                  <a:lnTo>
                    <a:pt x="12" y="145"/>
                  </a:lnTo>
                  <a:lnTo>
                    <a:pt x="8" y="135"/>
                  </a:lnTo>
                  <a:lnTo>
                    <a:pt x="5" y="127"/>
                  </a:lnTo>
                  <a:lnTo>
                    <a:pt x="2" y="117"/>
                  </a:lnTo>
                  <a:lnTo>
                    <a:pt x="0" y="108"/>
                  </a:lnTo>
                  <a:lnTo>
                    <a:pt x="0" y="97"/>
                  </a:lnTo>
                  <a:lnTo>
                    <a:pt x="0" y="97"/>
                  </a:lnTo>
                  <a:lnTo>
                    <a:pt x="1" y="87"/>
                  </a:lnTo>
                  <a:lnTo>
                    <a:pt x="2" y="78"/>
                  </a:lnTo>
                  <a:lnTo>
                    <a:pt x="5" y="68"/>
                  </a:lnTo>
                  <a:lnTo>
                    <a:pt x="8" y="59"/>
                  </a:lnTo>
                  <a:lnTo>
                    <a:pt x="13" y="51"/>
                  </a:lnTo>
                  <a:lnTo>
                    <a:pt x="17" y="43"/>
                  </a:lnTo>
                  <a:lnTo>
                    <a:pt x="23" y="35"/>
                  </a:lnTo>
                  <a:lnTo>
                    <a:pt x="29" y="28"/>
                  </a:lnTo>
                  <a:lnTo>
                    <a:pt x="36" y="22"/>
                  </a:lnTo>
                  <a:lnTo>
                    <a:pt x="44" y="17"/>
                  </a:lnTo>
                  <a:lnTo>
                    <a:pt x="52" y="12"/>
                  </a:lnTo>
                  <a:lnTo>
                    <a:pt x="60" y="7"/>
                  </a:lnTo>
                  <a:lnTo>
                    <a:pt x="69" y="4"/>
                  </a:lnTo>
                  <a:lnTo>
                    <a:pt x="78" y="2"/>
                  </a:lnTo>
                  <a:lnTo>
                    <a:pt x="89" y="0"/>
                  </a:lnTo>
                  <a:lnTo>
                    <a:pt x="98" y="0"/>
                  </a:lnTo>
                  <a:lnTo>
                    <a:pt x="9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g8b479143f0_0_14"/>
            <p:cNvSpPr/>
            <p:nvPr/>
          </p:nvSpPr>
          <p:spPr>
            <a:xfrm>
              <a:off x="4412" y="2113"/>
              <a:ext cx="99" cy="98"/>
            </a:xfrm>
            <a:custGeom>
              <a:avLst/>
              <a:gdLst/>
              <a:ahLst/>
              <a:cxnLst/>
              <a:rect l="l" t="t" r="r" b="b"/>
              <a:pathLst>
                <a:path w="197" h="197" extrusionOk="0">
                  <a:moveTo>
                    <a:pt x="104" y="197"/>
                  </a:moveTo>
                  <a:lnTo>
                    <a:pt x="104" y="197"/>
                  </a:lnTo>
                  <a:lnTo>
                    <a:pt x="95" y="197"/>
                  </a:lnTo>
                  <a:lnTo>
                    <a:pt x="86" y="196"/>
                  </a:lnTo>
                  <a:lnTo>
                    <a:pt x="70" y="192"/>
                  </a:lnTo>
                  <a:lnTo>
                    <a:pt x="55" y="187"/>
                  </a:lnTo>
                  <a:lnTo>
                    <a:pt x="41" y="179"/>
                  </a:lnTo>
                  <a:lnTo>
                    <a:pt x="29" y="168"/>
                  </a:lnTo>
                  <a:lnTo>
                    <a:pt x="18" y="155"/>
                  </a:lnTo>
                  <a:lnTo>
                    <a:pt x="10" y="142"/>
                  </a:lnTo>
                  <a:lnTo>
                    <a:pt x="5" y="127"/>
                  </a:lnTo>
                  <a:lnTo>
                    <a:pt x="5" y="127"/>
                  </a:lnTo>
                  <a:lnTo>
                    <a:pt x="2" y="119"/>
                  </a:lnTo>
                  <a:lnTo>
                    <a:pt x="1" y="110"/>
                  </a:lnTo>
                  <a:lnTo>
                    <a:pt x="0" y="94"/>
                  </a:lnTo>
                  <a:lnTo>
                    <a:pt x="2" y="78"/>
                  </a:lnTo>
                  <a:lnTo>
                    <a:pt x="7" y="63"/>
                  </a:lnTo>
                  <a:lnTo>
                    <a:pt x="14" y="49"/>
                  </a:lnTo>
                  <a:lnTo>
                    <a:pt x="22" y="37"/>
                  </a:lnTo>
                  <a:lnTo>
                    <a:pt x="33" y="25"/>
                  </a:lnTo>
                  <a:lnTo>
                    <a:pt x="40" y="19"/>
                  </a:lnTo>
                  <a:lnTo>
                    <a:pt x="46" y="15"/>
                  </a:lnTo>
                  <a:lnTo>
                    <a:pt x="46" y="15"/>
                  </a:lnTo>
                  <a:lnTo>
                    <a:pt x="59" y="9"/>
                  </a:lnTo>
                  <a:lnTo>
                    <a:pt x="71" y="4"/>
                  </a:lnTo>
                  <a:lnTo>
                    <a:pt x="84" y="1"/>
                  </a:lnTo>
                  <a:lnTo>
                    <a:pt x="96" y="0"/>
                  </a:lnTo>
                  <a:lnTo>
                    <a:pt x="108" y="0"/>
                  </a:lnTo>
                  <a:lnTo>
                    <a:pt x="121" y="2"/>
                  </a:lnTo>
                  <a:lnTo>
                    <a:pt x="134" y="7"/>
                  </a:lnTo>
                  <a:lnTo>
                    <a:pt x="146" y="12"/>
                  </a:lnTo>
                  <a:lnTo>
                    <a:pt x="146" y="12"/>
                  </a:lnTo>
                  <a:lnTo>
                    <a:pt x="158" y="19"/>
                  </a:lnTo>
                  <a:lnTo>
                    <a:pt x="168" y="29"/>
                  </a:lnTo>
                  <a:lnTo>
                    <a:pt x="176" y="38"/>
                  </a:lnTo>
                  <a:lnTo>
                    <a:pt x="183" y="48"/>
                  </a:lnTo>
                  <a:lnTo>
                    <a:pt x="189" y="60"/>
                  </a:lnTo>
                  <a:lnTo>
                    <a:pt x="194" y="71"/>
                  </a:lnTo>
                  <a:lnTo>
                    <a:pt x="196" y="85"/>
                  </a:lnTo>
                  <a:lnTo>
                    <a:pt x="197" y="99"/>
                  </a:lnTo>
                  <a:lnTo>
                    <a:pt x="197" y="99"/>
                  </a:lnTo>
                  <a:lnTo>
                    <a:pt x="196" y="102"/>
                  </a:lnTo>
                  <a:lnTo>
                    <a:pt x="194" y="106"/>
                  </a:lnTo>
                  <a:lnTo>
                    <a:pt x="194" y="106"/>
                  </a:lnTo>
                  <a:lnTo>
                    <a:pt x="186" y="114"/>
                  </a:lnTo>
                  <a:lnTo>
                    <a:pt x="179" y="121"/>
                  </a:lnTo>
                  <a:lnTo>
                    <a:pt x="172" y="129"/>
                  </a:lnTo>
                  <a:lnTo>
                    <a:pt x="167" y="138"/>
                  </a:lnTo>
                  <a:lnTo>
                    <a:pt x="161" y="147"/>
                  </a:lnTo>
                  <a:lnTo>
                    <a:pt x="158" y="157"/>
                  </a:lnTo>
                  <a:lnTo>
                    <a:pt x="155" y="167"/>
                  </a:lnTo>
                  <a:lnTo>
                    <a:pt x="152" y="177"/>
                  </a:lnTo>
                  <a:lnTo>
                    <a:pt x="152" y="177"/>
                  </a:lnTo>
                  <a:lnTo>
                    <a:pt x="150" y="181"/>
                  </a:lnTo>
                  <a:lnTo>
                    <a:pt x="146" y="184"/>
                  </a:lnTo>
                  <a:lnTo>
                    <a:pt x="146" y="184"/>
                  </a:lnTo>
                  <a:lnTo>
                    <a:pt x="136" y="189"/>
                  </a:lnTo>
                  <a:lnTo>
                    <a:pt x="125" y="194"/>
                  </a:lnTo>
                  <a:lnTo>
                    <a:pt x="114" y="196"/>
                  </a:lnTo>
                  <a:lnTo>
                    <a:pt x="104" y="197"/>
                  </a:lnTo>
                  <a:lnTo>
                    <a:pt x="104" y="19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g8b479143f0_0_14"/>
            <p:cNvSpPr/>
            <p:nvPr/>
          </p:nvSpPr>
          <p:spPr>
            <a:xfrm>
              <a:off x="4580" y="2113"/>
              <a:ext cx="98" cy="98"/>
            </a:xfrm>
            <a:custGeom>
              <a:avLst/>
              <a:gdLst/>
              <a:ahLst/>
              <a:cxnLst/>
              <a:rect l="l" t="t" r="r" b="b"/>
              <a:pathLst>
                <a:path w="196" h="197" extrusionOk="0">
                  <a:moveTo>
                    <a:pt x="98" y="0"/>
                  </a:moveTo>
                  <a:lnTo>
                    <a:pt x="98" y="0"/>
                  </a:lnTo>
                  <a:lnTo>
                    <a:pt x="106" y="1"/>
                  </a:lnTo>
                  <a:lnTo>
                    <a:pt x="115" y="2"/>
                  </a:lnTo>
                  <a:lnTo>
                    <a:pt x="123" y="3"/>
                  </a:lnTo>
                  <a:lnTo>
                    <a:pt x="131" y="5"/>
                  </a:lnTo>
                  <a:lnTo>
                    <a:pt x="138" y="9"/>
                  </a:lnTo>
                  <a:lnTo>
                    <a:pt x="146" y="14"/>
                  </a:lnTo>
                  <a:lnTo>
                    <a:pt x="153" y="17"/>
                  </a:lnTo>
                  <a:lnTo>
                    <a:pt x="160" y="23"/>
                  </a:lnTo>
                  <a:lnTo>
                    <a:pt x="166" y="29"/>
                  </a:lnTo>
                  <a:lnTo>
                    <a:pt x="172" y="34"/>
                  </a:lnTo>
                  <a:lnTo>
                    <a:pt x="176" y="40"/>
                  </a:lnTo>
                  <a:lnTo>
                    <a:pt x="181" y="47"/>
                  </a:lnTo>
                  <a:lnTo>
                    <a:pt x="186" y="55"/>
                  </a:lnTo>
                  <a:lnTo>
                    <a:pt x="189" y="62"/>
                  </a:lnTo>
                  <a:lnTo>
                    <a:pt x="191" y="70"/>
                  </a:lnTo>
                  <a:lnTo>
                    <a:pt x="194" y="79"/>
                  </a:lnTo>
                  <a:lnTo>
                    <a:pt x="194" y="79"/>
                  </a:lnTo>
                  <a:lnTo>
                    <a:pt x="195" y="87"/>
                  </a:lnTo>
                  <a:lnTo>
                    <a:pt x="196" y="97"/>
                  </a:lnTo>
                  <a:lnTo>
                    <a:pt x="196" y="105"/>
                  </a:lnTo>
                  <a:lnTo>
                    <a:pt x="195" y="114"/>
                  </a:lnTo>
                  <a:lnTo>
                    <a:pt x="193" y="122"/>
                  </a:lnTo>
                  <a:lnTo>
                    <a:pt x="190" y="130"/>
                  </a:lnTo>
                  <a:lnTo>
                    <a:pt x="187" y="138"/>
                  </a:lnTo>
                  <a:lnTo>
                    <a:pt x="183" y="146"/>
                  </a:lnTo>
                  <a:lnTo>
                    <a:pt x="179" y="153"/>
                  </a:lnTo>
                  <a:lnTo>
                    <a:pt x="174" y="160"/>
                  </a:lnTo>
                  <a:lnTo>
                    <a:pt x="168" y="167"/>
                  </a:lnTo>
                  <a:lnTo>
                    <a:pt x="163" y="173"/>
                  </a:lnTo>
                  <a:lnTo>
                    <a:pt x="156" y="177"/>
                  </a:lnTo>
                  <a:lnTo>
                    <a:pt x="148" y="183"/>
                  </a:lnTo>
                  <a:lnTo>
                    <a:pt x="141" y="187"/>
                  </a:lnTo>
                  <a:lnTo>
                    <a:pt x="133" y="190"/>
                  </a:lnTo>
                  <a:lnTo>
                    <a:pt x="133" y="190"/>
                  </a:lnTo>
                  <a:lnTo>
                    <a:pt x="123" y="194"/>
                  </a:lnTo>
                  <a:lnTo>
                    <a:pt x="114" y="195"/>
                  </a:lnTo>
                  <a:lnTo>
                    <a:pt x="106" y="196"/>
                  </a:lnTo>
                  <a:lnTo>
                    <a:pt x="97" y="197"/>
                  </a:lnTo>
                  <a:lnTo>
                    <a:pt x="88" y="196"/>
                  </a:lnTo>
                  <a:lnTo>
                    <a:pt x="79" y="195"/>
                  </a:lnTo>
                  <a:lnTo>
                    <a:pt x="70" y="192"/>
                  </a:lnTo>
                  <a:lnTo>
                    <a:pt x="61" y="190"/>
                  </a:lnTo>
                  <a:lnTo>
                    <a:pt x="61" y="190"/>
                  </a:lnTo>
                  <a:lnTo>
                    <a:pt x="59" y="188"/>
                  </a:lnTo>
                  <a:lnTo>
                    <a:pt x="56" y="187"/>
                  </a:lnTo>
                  <a:lnTo>
                    <a:pt x="55" y="184"/>
                  </a:lnTo>
                  <a:lnTo>
                    <a:pt x="55" y="181"/>
                  </a:lnTo>
                  <a:lnTo>
                    <a:pt x="55" y="181"/>
                  </a:lnTo>
                  <a:lnTo>
                    <a:pt x="53" y="170"/>
                  </a:lnTo>
                  <a:lnTo>
                    <a:pt x="49" y="160"/>
                  </a:lnTo>
                  <a:lnTo>
                    <a:pt x="46" y="150"/>
                  </a:lnTo>
                  <a:lnTo>
                    <a:pt x="40" y="140"/>
                  </a:lnTo>
                  <a:lnTo>
                    <a:pt x="34" y="131"/>
                  </a:lnTo>
                  <a:lnTo>
                    <a:pt x="29" y="123"/>
                  </a:lnTo>
                  <a:lnTo>
                    <a:pt x="21" y="115"/>
                  </a:lnTo>
                  <a:lnTo>
                    <a:pt x="13" y="107"/>
                  </a:lnTo>
                  <a:lnTo>
                    <a:pt x="13" y="107"/>
                  </a:lnTo>
                  <a:lnTo>
                    <a:pt x="2" y="99"/>
                  </a:lnTo>
                  <a:lnTo>
                    <a:pt x="2" y="99"/>
                  </a:lnTo>
                  <a:lnTo>
                    <a:pt x="0" y="97"/>
                  </a:lnTo>
                  <a:lnTo>
                    <a:pt x="0" y="93"/>
                  </a:lnTo>
                  <a:lnTo>
                    <a:pt x="0" y="93"/>
                  </a:lnTo>
                  <a:lnTo>
                    <a:pt x="1" y="82"/>
                  </a:lnTo>
                  <a:lnTo>
                    <a:pt x="3" y="70"/>
                  </a:lnTo>
                  <a:lnTo>
                    <a:pt x="7" y="60"/>
                  </a:lnTo>
                  <a:lnTo>
                    <a:pt x="13" y="49"/>
                  </a:lnTo>
                  <a:lnTo>
                    <a:pt x="18" y="40"/>
                  </a:lnTo>
                  <a:lnTo>
                    <a:pt x="25" y="31"/>
                  </a:lnTo>
                  <a:lnTo>
                    <a:pt x="33" y="24"/>
                  </a:lnTo>
                  <a:lnTo>
                    <a:pt x="44" y="16"/>
                  </a:lnTo>
                  <a:lnTo>
                    <a:pt x="44" y="16"/>
                  </a:lnTo>
                  <a:lnTo>
                    <a:pt x="56" y="9"/>
                  </a:lnTo>
                  <a:lnTo>
                    <a:pt x="69" y="4"/>
                  </a:lnTo>
                  <a:lnTo>
                    <a:pt x="83" y="1"/>
                  </a:lnTo>
                  <a:lnTo>
                    <a:pt x="98" y="0"/>
                  </a:lnTo>
                  <a:lnTo>
                    <a:pt x="9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g8b479143f0_0_14"/>
            <p:cNvSpPr/>
            <p:nvPr/>
          </p:nvSpPr>
          <p:spPr>
            <a:xfrm>
              <a:off x="4262" y="1919"/>
              <a:ext cx="563" cy="604"/>
            </a:xfrm>
            <a:custGeom>
              <a:avLst/>
              <a:gdLst/>
              <a:ahLst/>
              <a:cxnLst/>
              <a:rect l="l" t="t" r="r" b="b"/>
              <a:pathLst>
                <a:path w="1126" h="1208" extrusionOk="0">
                  <a:moveTo>
                    <a:pt x="0" y="648"/>
                  </a:moveTo>
                  <a:lnTo>
                    <a:pt x="0" y="648"/>
                  </a:lnTo>
                  <a:lnTo>
                    <a:pt x="0" y="623"/>
                  </a:lnTo>
                  <a:lnTo>
                    <a:pt x="2" y="597"/>
                  </a:lnTo>
                  <a:lnTo>
                    <a:pt x="6" y="571"/>
                  </a:lnTo>
                  <a:lnTo>
                    <a:pt x="9" y="546"/>
                  </a:lnTo>
                  <a:lnTo>
                    <a:pt x="15" y="520"/>
                  </a:lnTo>
                  <a:lnTo>
                    <a:pt x="21" y="496"/>
                  </a:lnTo>
                  <a:lnTo>
                    <a:pt x="29" y="472"/>
                  </a:lnTo>
                  <a:lnTo>
                    <a:pt x="37" y="449"/>
                  </a:lnTo>
                  <a:lnTo>
                    <a:pt x="46" y="425"/>
                  </a:lnTo>
                  <a:lnTo>
                    <a:pt x="57" y="403"/>
                  </a:lnTo>
                  <a:lnTo>
                    <a:pt x="68" y="380"/>
                  </a:lnTo>
                  <a:lnTo>
                    <a:pt x="81" y="359"/>
                  </a:lnTo>
                  <a:lnTo>
                    <a:pt x="93" y="337"/>
                  </a:lnTo>
                  <a:lnTo>
                    <a:pt x="108" y="317"/>
                  </a:lnTo>
                  <a:lnTo>
                    <a:pt x="123" y="298"/>
                  </a:lnTo>
                  <a:lnTo>
                    <a:pt x="138" y="278"/>
                  </a:lnTo>
                  <a:lnTo>
                    <a:pt x="156" y="260"/>
                  </a:lnTo>
                  <a:lnTo>
                    <a:pt x="173" y="242"/>
                  </a:lnTo>
                  <a:lnTo>
                    <a:pt x="190" y="225"/>
                  </a:lnTo>
                  <a:lnTo>
                    <a:pt x="210" y="209"/>
                  </a:lnTo>
                  <a:lnTo>
                    <a:pt x="228" y="194"/>
                  </a:lnTo>
                  <a:lnTo>
                    <a:pt x="249" y="179"/>
                  </a:lnTo>
                  <a:lnTo>
                    <a:pt x="270" y="166"/>
                  </a:lnTo>
                  <a:lnTo>
                    <a:pt x="291" y="153"/>
                  </a:lnTo>
                  <a:lnTo>
                    <a:pt x="313" y="142"/>
                  </a:lnTo>
                  <a:lnTo>
                    <a:pt x="336" y="132"/>
                  </a:lnTo>
                  <a:lnTo>
                    <a:pt x="359" y="121"/>
                  </a:lnTo>
                  <a:lnTo>
                    <a:pt x="382" y="113"/>
                  </a:lnTo>
                  <a:lnTo>
                    <a:pt x="406" y="105"/>
                  </a:lnTo>
                  <a:lnTo>
                    <a:pt x="430" y="99"/>
                  </a:lnTo>
                  <a:lnTo>
                    <a:pt x="455" y="93"/>
                  </a:lnTo>
                  <a:lnTo>
                    <a:pt x="480" y="90"/>
                  </a:lnTo>
                  <a:lnTo>
                    <a:pt x="480" y="90"/>
                  </a:lnTo>
                  <a:lnTo>
                    <a:pt x="493" y="88"/>
                  </a:lnTo>
                  <a:lnTo>
                    <a:pt x="497" y="85"/>
                  </a:lnTo>
                  <a:lnTo>
                    <a:pt x="501" y="83"/>
                  </a:lnTo>
                  <a:lnTo>
                    <a:pt x="503" y="78"/>
                  </a:lnTo>
                  <a:lnTo>
                    <a:pt x="505" y="74"/>
                  </a:lnTo>
                  <a:lnTo>
                    <a:pt x="506" y="68"/>
                  </a:lnTo>
                  <a:lnTo>
                    <a:pt x="505" y="61"/>
                  </a:lnTo>
                  <a:lnTo>
                    <a:pt x="505" y="61"/>
                  </a:lnTo>
                  <a:lnTo>
                    <a:pt x="504" y="51"/>
                  </a:lnTo>
                  <a:lnTo>
                    <a:pt x="504" y="40"/>
                  </a:lnTo>
                  <a:lnTo>
                    <a:pt x="505" y="20"/>
                  </a:lnTo>
                  <a:lnTo>
                    <a:pt x="505" y="20"/>
                  </a:lnTo>
                  <a:lnTo>
                    <a:pt x="506" y="13"/>
                  </a:lnTo>
                  <a:lnTo>
                    <a:pt x="508" y="8"/>
                  </a:lnTo>
                  <a:lnTo>
                    <a:pt x="510" y="5"/>
                  </a:lnTo>
                  <a:lnTo>
                    <a:pt x="512" y="1"/>
                  </a:lnTo>
                  <a:lnTo>
                    <a:pt x="517" y="0"/>
                  </a:lnTo>
                  <a:lnTo>
                    <a:pt x="520" y="0"/>
                  </a:lnTo>
                  <a:lnTo>
                    <a:pt x="525" y="2"/>
                  </a:lnTo>
                  <a:lnTo>
                    <a:pt x="531" y="5"/>
                  </a:lnTo>
                  <a:lnTo>
                    <a:pt x="531" y="5"/>
                  </a:lnTo>
                  <a:lnTo>
                    <a:pt x="616" y="66"/>
                  </a:lnTo>
                  <a:lnTo>
                    <a:pt x="700" y="127"/>
                  </a:lnTo>
                  <a:lnTo>
                    <a:pt x="700" y="127"/>
                  </a:lnTo>
                  <a:lnTo>
                    <a:pt x="705" y="132"/>
                  </a:lnTo>
                  <a:lnTo>
                    <a:pt x="708" y="135"/>
                  </a:lnTo>
                  <a:lnTo>
                    <a:pt x="711" y="140"/>
                  </a:lnTo>
                  <a:lnTo>
                    <a:pt x="711" y="143"/>
                  </a:lnTo>
                  <a:lnTo>
                    <a:pt x="711" y="148"/>
                  </a:lnTo>
                  <a:lnTo>
                    <a:pt x="708" y="152"/>
                  </a:lnTo>
                  <a:lnTo>
                    <a:pt x="705" y="156"/>
                  </a:lnTo>
                  <a:lnTo>
                    <a:pt x="700" y="159"/>
                  </a:lnTo>
                  <a:lnTo>
                    <a:pt x="700" y="159"/>
                  </a:lnTo>
                  <a:lnTo>
                    <a:pt x="616" y="222"/>
                  </a:lnTo>
                  <a:lnTo>
                    <a:pt x="531" y="282"/>
                  </a:lnTo>
                  <a:lnTo>
                    <a:pt x="531" y="282"/>
                  </a:lnTo>
                  <a:lnTo>
                    <a:pt x="526" y="285"/>
                  </a:lnTo>
                  <a:lnTo>
                    <a:pt x="520" y="287"/>
                  </a:lnTo>
                  <a:lnTo>
                    <a:pt x="517" y="287"/>
                  </a:lnTo>
                  <a:lnTo>
                    <a:pt x="513" y="286"/>
                  </a:lnTo>
                  <a:lnTo>
                    <a:pt x="510" y="284"/>
                  </a:lnTo>
                  <a:lnTo>
                    <a:pt x="508" y="280"/>
                  </a:lnTo>
                  <a:lnTo>
                    <a:pt x="506" y="275"/>
                  </a:lnTo>
                  <a:lnTo>
                    <a:pt x="505" y="269"/>
                  </a:lnTo>
                  <a:lnTo>
                    <a:pt x="505" y="269"/>
                  </a:lnTo>
                  <a:lnTo>
                    <a:pt x="505" y="252"/>
                  </a:lnTo>
                  <a:lnTo>
                    <a:pt x="505" y="234"/>
                  </a:lnTo>
                  <a:lnTo>
                    <a:pt x="505" y="234"/>
                  </a:lnTo>
                  <a:lnTo>
                    <a:pt x="506" y="227"/>
                  </a:lnTo>
                  <a:lnTo>
                    <a:pt x="505" y="222"/>
                  </a:lnTo>
                  <a:lnTo>
                    <a:pt x="504" y="217"/>
                  </a:lnTo>
                  <a:lnTo>
                    <a:pt x="501" y="213"/>
                  </a:lnTo>
                  <a:lnTo>
                    <a:pt x="497" y="211"/>
                  </a:lnTo>
                  <a:lnTo>
                    <a:pt x="493" y="210"/>
                  </a:lnTo>
                  <a:lnTo>
                    <a:pt x="487" y="211"/>
                  </a:lnTo>
                  <a:lnTo>
                    <a:pt x="479" y="212"/>
                  </a:lnTo>
                  <a:lnTo>
                    <a:pt x="479" y="212"/>
                  </a:lnTo>
                  <a:lnTo>
                    <a:pt x="452" y="218"/>
                  </a:lnTo>
                  <a:lnTo>
                    <a:pt x="426" y="226"/>
                  </a:lnTo>
                  <a:lnTo>
                    <a:pt x="399" y="237"/>
                  </a:lnTo>
                  <a:lnTo>
                    <a:pt x="374" y="247"/>
                  </a:lnTo>
                  <a:lnTo>
                    <a:pt x="350" y="260"/>
                  </a:lnTo>
                  <a:lnTo>
                    <a:pt x="326" y="273"/>
                  </a:lnTo>
                  <a:lnTo>
                    <a:pt x="303" y="290"/>
                  </a:lnTo>
                  <a:lnTo>
                    <a:pt x="282" y="307"/>
                  </a:lnTo>
                  <a:lnTo>
                    <a:pt x="282" y="307"/>
                  </a:lnTo>
                  <a:lnTo>
                    <a:pt x="267" y="320"/>
                  </a:lnTo>
                  <a:lnTo>
                    <a:pt x="254" y="332"/>
                  </a:lnTo>
                  <a:lnTo>
                    <a:pt x="241" y="345"/>
                  </a:lnTo>
                  <a:lnTo>
                    <a:pt x="228" y="359"/>
                  </a:lnTo>
                  <a:lnTo>
                    <a:pt x="217" y="373"/>
                  </a:lnTo>
                  <a:lnTo>
                    <a:pt x="207" y="388"/>
                  </a:lnTo>
                  <a:lnTo>
                    <a:pt x="196" y="402"/>
                  </a:lnTo>
                  <a:lnTo>
                    <a:pt x="187" y="417"/>
                  </a:lnTo>
                  <a:lnTo>
                    <a:pt x="178" y="432"/>
                  </a:lnTo>
                  <a:lnTo>
                    <a:pt x="170" y="448"/>
                  </a:lnTo>
                  <a:lnTo>
                    <a:pt x="163" y="464"/>
                  </a:lnTo>
                  <a:lnTo>
                    <a:pt x="156" y="479"/>
                  </a:lnTo>
                  <a:lnTo>
                    <a:pt x="143" y="512"/>
                  </a:lnTo>
                  <a:lnTo>
                    <a:pt x="134" y="546"/>
                  </a:lnTo>
                  <a:lnTo>
                    <a:pt x="128" y="579"/>
                  </a:lnTo>
                  <a:lnTo>
                    <a:pt x="125" y="614"/>
                  </a:lnTo>
                  <a:lnTo>
                    <a:pt x="123" y="647"/>
                  </a:lnTo>
                  <a:lnTo>
                    <a:pt x="125" y="682"/>
                  </a:lnTo>
                  <a:lnTo>
                    <a:pt x="129" y="716"/>
                  </a:lnTo>
                  <a:lnTo>
                    <a:pt x="136" y="751"/>
                  </a:lnTo>
                  <a:lnTo>
                    <a:pt x="145" y="785"/>
                  </a:lnTo>
                  <a:lnTo>
                    <a:pt x="151" y="801"/>
                  </a:lnTo>
                  <a:lnTo>
                    <a:pt x="158" y="817"/>
                  </a:lnTo>
                  <a:lnTo>
                    <a:pt x="158" y="817"/>
                  </a:lnTo>
                  <a:lnTo>
                    <a:pt x="165" y="834"/>
                  </a:lnTo>
                  <a:lnTo>
                    <a:pt x="173" y="850"/>
                  </a:lnTo>
                  <a:lnTo>
                    <a:pt x="181" y="865"/>
                  </a:lnTo>
                  <a:lnTo>
                    <a:pt x="190" y="880"/>
                  </a:lnTo>
                  <a:lnTo>
                    <a:pt x="201" y="895"/>
                  </a:lnTo>
                  <a:lnTo>
                    <a:pt x="211" y="910"/>
                  </a:lnTo>
                  <a:lnTo>
                    <a:pt x="222" y="923"/>
                  </a:lnTo>
                  <a:lnTo>
                    <a:pt x="233" y="937"/>
                  </a:lnTo>
                  <a:lnTo>
                    <a:pt x="245" y="950"/>
                  </a:lnTo>
                  <a:lnTo>
                    <a:pt x="257" y="962"/>
                  </a:lnTo>
                  <a:lnTo>
                    <a:pt x="283" y="985"/>
                  </a:lnTo>
                  <a:lnTo>
                    <a:pt x="310" y="1006"/>
                  </a:lnTo>
                  <a:lnTo>
                    <a:pt x="339" y="1025"/>
                  </a:lnTo>
                  <a:lnTo>
                    <a:pt x="369" y="1041"/>
                  </a:lnTo>
                  <a:lnTo>
                    <a:pt x="401" y="1055"/>
                  </a:lnTo>
                  <a:lnTo>
                    <a:pt x="434" y="1066"/>
                  </a:lnTo>
                  <a:lnTo>
                    <a:pt x="468" y="1075"/>
                  </a:lnTo>
                  <a:lnTo>
                    <a:pt x="485" y="1079"/>
                  </a:lnTo>
                  <a:lnTo>
                    <a:pt x="502" y="1082"/>
                  </a:lnTo>
                  <a:lnTo>
                    <a:pt x="520" y="1083"/>
                  </a:lnTo>
                  <a:lnTo>
                    <a:pt x="538" y="1086"/>
                  </a:lnTo>
                  <a:lnTo>
                    <a:pt x="556" y="1086"/>
                  </a:lnTo>
                  <a:lnTo>
                    <a:pt x="573" y="1086"/>
                  </a:lnTo>
                  <a:lnTo>
                    <a:pt x="592" y="1086"/>
                  </a:lnTo>
                  <a:lnTo>
                    <a:pt x="609" y="1085"/>
                  </a:lnTo>
                  <a:lnTo>
                    <a:pt x="609" y="1085"/>
                  </a:lnTo>
                  <a:lnTo>
                    <a:pt x="629" y="1081"/>
                  </a:lnTo>
                  <a:lnTo>
                    <a:pt x="648" y="1079"/>
                  </a:lnTo>
                  <a:lnTo>
                    <a:pt x="667" y="1074"/>
                  </a:lnTo>
                  <a:lnTo>
                    <a:pt x="685" y="1070"/>
                  </a:lnTo>
                  <a:lnTo>
                    <a:pt x="704" y="1064"/>
                  </a:lnTo>
                  <a:lnTo>
                    <a:pt x="721" y="1057"/>
                  </a:lnTo>
                  <a:lnTo>
                    <a:pt x="738" y="1050"/>
                  </a:lnTo>
                  <a:lnTo>
                    <a:pt x="756" y="1042"/>
                  </a:lnTo>
                  <a:lnTo>
                    <a:pt x="773" y="1034"/>
                  </a:lnTo>
                  <a:lnTo>
                    <a:pt x="789" y="1025"/>
                  </a:lnTo>
                  <a:lnTo>
                    <a:pt x="805" y="1014"/>
                  </a:lnTo>
                  <a:lnTo>
                    <a:pt x="820" y="1004"/>
                  </a:lnTo>
                  <a:lnTo>
                    <a:pt x="835" y="992"/>
                  </a:lnTo>
                  <a:lnTo>
                    <a:pt x="850" y="980"/>
                  </a:lnTo>
                  <a:lnTo>
                    <a:pt x="864" y="967"/>
                  </a:lnTo>
                  <a:lnTo>
                    <a:pt x="878" y="954"/>
                  </a:lnTo>
                  <a:lnTo>
                    <a:pt x="891" y="940"/>
                  </a:lnTo>
                  <a:lnTo>
                    <a:pt x="903" y="926"/>
                  </a:lnTo>
                  <a:lnTo>
                    <a:pt x="915" y="911"/>
                  </a:lnTo>
                  <a:lnTo>
                    <a:pt x="926" y="896"/>
                  </a:lnTo>
                  <a:lnTo>
                    <a:pt x="937" y="881"/>
                  </a:lnTo>
                  <a:lnTo>
                    <a:pt x="946" y="865"/>
                  </a:lnTo>
                  <a:lnTo>
                    <a:pt x="955" y="848"/>
                  </a:lnTo>
                  <a:lnTo>
                    <a:pt x="963" y="832"/>
                  </a:lnTo>
                  <a:lnTo>
                    <a:pt x="971" y="815"/>
                  </a:lnTo>
                  <a:lnTo>
                    <a:pt x="978" y="797"/>
                  </a:lnTo>
                  <a:lnTo>
                    <a:pt x="984" y="779"/>
                  </a:lnTo>
                  <a:lnTo>
                    <a:pt x="990" y="760"/>
                  </a:lnTo>
                  <a:lnTo>
                    <a:pt x="994" y="742"/>
                  </a:lnTo>
                  <a:lnTo>
                    <a:pt x="998" y="723"/>
                  </a:lnTo>
                  <a:lnTo>
                    <a:pt x="1000" y="705"/>
                  </a:lnTo>
                  <a:lnTo>
                    <a:pt x="1003" y="685"/>
                  </a:lnTo>
                  <a:lnTo>
                    <a:pt x="1003" y="685"/>
                  </a:lnTo>
                  <a:lnTo>
                    <a:pt x="1004" y="658"/>
                  </a:lnTo>
                  <a:lnTo>
                    <a:pt x="1004" y="630"/>
                  </a:lnTo>
                  <a:lnTo>
                    <a:pt x="1003" y="603"/>
                  </a:lnTo>
                  <a:lnTo>
                    <a:pt x="999" y="578"/>
                  </a:lnTo>
                  <a:lnTo>
                    <a:pt x="994" y="553"/>
                  </a:lnTo>
                  <a:lnTo>
                    <a:pt x="989" y="527"/>
                  </a:lnTo>
                  <a:lnTo>
                    <a:pt x="982" y="503"/>
                  </a:lnTo>
                  <a:lnTo>
                    <a:pt x="973" y="479"/>
                  </a:lnTo>
                  <a:lnTo>
                    <a:pt x="963" y="456"/>
                  </a:lnTo>
                  <a:lnTo>
                    <a:pt x="951" y="434"/>
                  </a:lnTo>
                  <a:lnTo>
                    <a:pt x="938" y="411"/>
                  </a:lnTo>
                  <a:lnTo>
                    <a:pt x="923" y="390"/>
                  </a:lnTo>
                  <a:lnTo>
                    <a:pt x="907" y="369"/>
                  </a:lnTo>
                  <a:lnTo>
                    <a:pt x="889" y="348"/>
                  </a:lnTo>
                  <a:lnTo>
                    <a:pt x="871" y="329"/>
                  </a:lnTo>
                  <a:lnTo>
                    <a:pt x="850" y="310"/>
                  </a:lnTo>
                  <a:lnTo>
                    <a:pt x="850" y="310"/>
                  </a:lnTo>
                  <a:lnTo>
                    <a:pt x="840" y="301"/>
                  </a:lnTo>
                  <a:lnTo>
                    <a:pt x="830" y="291"/>
                  </a:lnTo>
                  <a:lnTo>
                    <a:pt x="826" y="285"/>
                  </a:lnTo>
                  <a:lnTo>
                    <a:pt x="823" y="278"/>
                  </a:lnTo>
                  <a:lnTo>
                    <a:pt x="820" y="271"/>
                  </a:lnTo>
                  <a:lnTo>
                    <a:pt x="819" y="264"/>
                  </a:lnTo>
                  <a:lnTo>
                    <a:pt x="819" y="264"/>
                  </a:lnTo>
                  <a:lnTo>
                    <a:pt x="819" y="254"/>
                  </a:lnTo>
                  <a:lnTo>
                    <a:pt x="819" y="245"/>
                  </a:lnTo>
                  <a:lnTo>
                    <a:pt x="821" y="235"/>
                  </a:lnTo>
                  <a:lnTo>
                    <a:pt x="824" y="227"/>
                  </a:lnTo>
                  <a:lnTo>
                    <a:pt x="828" y="220"/>
                  </a:lnTo>
                  <a:lnTo>
                    <a:pt x="834" y="213"/>
                  </a:lnTo>
                  <a:lnTo>
                    <a:pt x="841" y="208"/>
                  </a:lnTo>
                  <a:lnTo>
                    <a:pt x="849" y="202"/>
                  </a:lnTo>
                  <a:lnTo>
                    <a:pt x="849" y="202"/>
                  </a:lnTo>
                  <a:lnTo>
                    <a:pt x="858" y="197"/>
                  </a:lnTo>
                  <a:lnTo>
                    <a:pt x="868" y="195"/>
                  </a:lnTo>
                  <a:lnTo>
                    <a:pt x="877" y="194"/>
                  </a:lnTo>
                  <a:lnTo>
                    <a:pt x="886" y="194"/>
                  </a:lnTo>
                  <a:lnTo>
                    <a:pt x="894" y="196"/>
                  </a:lnTo>
                  <a:lnTo>
                    <a:pt x="903" y="200"/>
                  </a:lnTo>
                  <a:lnTo>
                    <a:pt x="911" y="204"/>
                  </a:lnTo>
                  <a:lnTo>
                    <a:pt x="919" y="210"/>
                  </a:lnTo>
                  <a:lnTo>
                    <a:pt x="919" y="210"/>
                  </a:lnTo>
                  <a:lnTo>
                    <a:pt x="943" y="230"/>
                  </a:lnTo>
                  <a:lnTo>
                    <a:pt x="963" y="250"/>
                  </a:lnTo>
                  <a:lnTo>
                    <a:pt x="983" y="271"/>
                  </a:lnTo>
                  <a:lnTo>
                    <a:pt x="1003" y="293"/>
                  </a:lnTo>
                  <a:lnTo>
                    <a:pt x="1020" y="317"/>
                  </a:lnTo>
                  <a:lnTo>
                    <a:pt x="1037" y="342"/>
                  </a:lnTo>
                  <a:lnTo>
                    <a:pt x="1052" y="366"/>
                  </a:lnTo>
                  <a:lnTo>
                    <a:pt x="1066" y="392"/>
                  </a:lnTo>
                  <a:lnTo>
                    <a:pt x="1066" y="392"/>
                  </a:lnTo>
                  <a:lnTo>
                    <a:pt x="1081" y="426"/>
                  </a:lnTo>
                  <a:lnTo>
                    <a:pt x="1095" y="458"/>
                  </a:lnTo>
                  <a:lnTo>
                    <a:pt x="1105" y="492"/>
                  </a:lnTo>
                  <a:lnTo>
                    <a:pt x="1113" y="526"/>
                  </a:lnTo>
                  <a:lnTo>
                    <a:pt x="1120" y="560"/>
                  </a:lnTo>
                  <a:lnTo>
                    <a:pt x="1124" y="593"/>
                  </a:lnTo>
                  <a:lnTo>
                    <a:pt x="1126" y="626"/>
                  </a:lnTo>
                  <a:lnTo>
                    <a:pt x="1126" y="661"/>
                  </a:lnTo>
                  <a:lnTo>
                    <a:pt x="1124" y="693"/>
                  </a:lnTo>
                  <a:lnTo>
                    <a:pt x="1120" y="727"/>
                  </a:lnTo>
                  <a:lnTo>
                    <a:pt x="1114" y="759"/>
                  </a:lnTo>
                  <a:lnTo>
                    <a:pt x="1106" y="791"/>
                  </a:lnTo>
                  <a:lnTo>
                    <a:pt x="1096" y="823"/>
                  </a:lnTo>
                  <a:lnTo>
                    <a:pt x="1084" y="854"/>
                  </a:lnTo>
                  <a:lnTo>
                    <a:pt x="1072" y="884"/>
                  </a:lnTo>
                  <a:lnTo>
                    <a:pt x="1057" y="914"/>
                  </a:lnTo>
                  <a:lnTo>
                    <a:pt x="1041" y="941"/>
                  </a:lnTo>
                  <a:lnTo>
                    <a:pt x="1022" y="969"/>
                  </a:lnTo>
                  <a:lnTo>
                    <a:pt x="1003" y="996"/>
                  </a:lnTo>
                  <a:lnTo>
                    <a:pt x="982" y="1021"/>
                  </a:lnTo>
                  <a:lnTo>
                    <a:pt x="959" y="1045"/>
                  </a:lnTo>
                  <a:lnTo>
                    <a:pt x="934" y="1067"/>
                  </a:lnTo>
                  <a:lnTo>
                    <a:pt x="909" y="1089"/>
                  </a:lnTo>
                  <a:lnTo>
                    <a:pt x="883" y="1109"/>
                  </a:lnTo>
                  <a:lnTo>
                    <a:pt x="854" y="1127"/>
                  </a:lnTo>
                  <a:lnTo>
                    <a:pt x="825" y="1143"/>
                  </a:lnTo>
                  <a:lnTo>
                    <a:pt x="794" y="1158"/>
                  </a:lnTo>
                  <a:lnTo>
                    <a:pt x="763" y="1172"/>
                  </a:lnTo>
                  <a:lnTo>
                    <a:pt x="729" y="1183"/>
                  </a:lnTo>
                  <a:lnTo>
                    <a:pt x="696" y="1192"/>
                  </a:lnTo>
                  <a:lnTo>
                    <a:pt x="661" y="1199"/>
                  </a:lnTo>
                  <a:lnTo>
                    <a:pt x="624" y="1205"/>
                  </a:lnTo>
                  <a:lnTo>
                    <a:pt x="624" y="1205"/>
                  </a:lnTo>
                  <a:lnTo>
                    <a:pt x="598" y="1207"/>
                  </a:lnTo>
                  <a:lnTo>
                    <a:pt x="570" y="1208"/>
                  </a:lnTo>
                  <a:lnTo>
                    <a:pt x="543" y="1207"/>
                  </a:lnTo>
                  <a:lnTo>
                    <a:pt x="517" y="1206"/>
                  </a:lnTo>
                  <a:lnTo>
                    <a:pt x="490" y="1202"/>
                  </a:lnTo>
                  <a:lnTo>
                    <a:pt x="464" y="1199"/>
                  </a:lnTo>
                  <a:lnTo>
                    <a:pt x="438" y="1193"/>
                  </a:lnTo>
                  <a:lnTo>
                    <a:pt x="413" y="1187"/>
                  </a:lnTo>
                  <a:lnTo>
                    <a:pt x="389" y="1179"/>
                  </a:lnTo>
                  <a:lnTo>
                    <a:pt x="363" y="1171"/>
                  </a:lnTo>
                  <a:lnTo>
                    <a:pt x="340" y="1161"/>
                  </a:lnTo>
                  <a:lnTo>
                    <a:pt x="316" y="1150"/>
                  </a:lnTo>
                  <a:lnTo>
                    <a:pt x="294" y="1139"/>
                  </a:lnTo>
                  <a:lnTo>
                    <a:pt x="271" y="1125"/>
                  </a:lnTo>
                  <a:lnTo>
                    <a:pt x="250" y="1111"/>
                  </a:lnTo>
                  <a:lnTo>
                    <a:pt x="228" y="1096"/>
                  </a:lnTo>
                  <a:lnTo>
                    <a:pt x="209" y="1081"/>
                  </a:lnTo>
                  <a:lnTo>
                    <a:pt x="189" y="1064"/>
                  </a:lnTo>
                  <a:lnTo>
                    <a:pt x="171" y="1046"/>
                  </a:lnTo>
                  <a:lnTo>
                    <a:pt x="152" y="1028"/>
                  </a:lnTo>
                  <a:lnTo>
                    <a:pt x="135" y="1008"/>
                  </a:lnTo>
                  <a:lnTo>
                    <a:pt x="119" y="989"/>
                  </a:lnTo>
                  <a:lnTo>
                    <a:pt x="104" y="967"/>
                  </a:lnTo>
                  <a:lnTo>
                    <a:pt x="89" y="946"/>
                  </a:lnTo>
                  <a:lnTo>
                    <a:pt x="75" y="923"/>
                  </a:lnTo>
                  <a:lnTo>
                    <a:pt x="63" y="900"/>
                  </a:lnTo>
                  <a:lnTo>
                    <a:pt x="52" y="876"/>
                  </a:lnTo>
                  <a:lnTo>
                    <a:pt x="40" y="851"/>
                  </a:lnTo>
                  <a:lnTo>
                    <a:pt x="31" y="826"/>
                  </a:lnTo>
                  <a:lnTo>
                    <a:pt x="23" y="801"/>
                  </a:lnTo>
                  <a:lnTo>
                    <a:pt x="16" y="774"/>
                  </a:lnTo>
                  <a:lnTo>
                    <a:pt x="10" y="746"/>
                  </a:lnTo>
                  <a:lnTo>
                    <a:pt x="10" y="746"/>
                  </a:lnTo>
                  <a:lnTo>
                    <a:pt x="6" y="721"/>
                  </a:lnTo>
                  <a:lnTo>
                    <a:pt x="3" y="696"/>
                  </a:lnTo>
                  <a:lnTo>
                    <a:pt x="1" y="671"/>
                  </a:lnTo>
                  <a:lnTo>
                    <a:pt x="0" y="648"/>
                  </a:lnTo>
                  <a:lnTo>
                    <a:pt x="0" y="64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9" name="Google Shape;639;g8b479143f0_0_14"/>
          <p:cNvSpPr txBox="1"/>
          <p:nvPr/>
        </p:nvSpPr>
        <p:spPr>
          <a:xfrm>
            <a:off x="3079090" y="1346722"/>
            <a:ext cx="10356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Below are the key responsibilities and functionalities to be implemented in the admin portal. </a:t>
            </a:r>
            <a:r>
              <a:rPr lang="en-IN" sz="2200">
                <a:solidFill>
                  <a:schemeClr val="dk1"/>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The admin user should be able to</a:t>
            </a:r>
            <a:r>
              <a:rPr lang="en-IN" sz="2200" b="0" i="0" u="none" strike="noStrike" cap="none">
                <a:solidFill>
                  <a:srgbClr val="000000"/>
                </a:solidFill>
                <a:latin typeface="Open Sans"/>
                <a:ea typeface="Open Sans"/>
                <a:cs typeface="Open Sans"/>
                <a:sym typeface="Open Sans"/>
              </a:rPr>
              <a: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8b479143f0_0_24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User Portal Features</a:t>
            </a:r>
            <a:endParaRPr/>
          </a:p>
        </p:txBody>
      </p:sp>
      <p:sp>
        <p:nvSpPr>
          <p:cNvPr id="646" name="Google Shape;646;g8b479143f0_0_240"/>
          <p:cNvSpPr txBox="1"/>
          <p:nvPr/>
        </p:nvSpPr>
        <p:spPr>
          <a:xfrm>
            <a:off x="3079090" y="1380932"/>
            <a:ext cx="10356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latin typeface="Open Sans"/>
                <a:ea typeface="Open Sans"/>
                <a:cs typeface="Open Sans"/>
                <a:sym typeface="Open Sans"/>
              </a:rPr>
              <a:t>Below are the key responsibilities and functionalities to be implemented in the user portal.</a:t>
            </a:r>
            <a:r>
              <a:rPr lang="en-IN" sz="2200">
                <a:solidFill>
                  <a:srgbClr val="434343"/>
                </a:solidFill>
                <a:latin typeface="Open Sans"/>
                <a:ea typeface="Open Sans"/>
                <a:cs typeface="Open Sans"/>
                <a:sym typeface="Open Sans"/>
              </a:rPr>
              <a:t> </a:t>
            </a:r>
            <a:r>
              <a:rPr lang="en-IN" sz="2200">
                <a:solidFill>
                  <a:srgbClr val="3C4043"/>
                </a:solidFill>
                <a:highlight>
                  <a:schemeClr val="lt1"/>
                </a:highlight>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The end user must be able to</a:t>
            </a:r>
            <a:r>
              <a:rPr lang="en-IN"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p:txBody>
      </p:sp>
      <p:sp>
        <p:nvSpPr>
          <p:cNvPr id="647" name="Google Shape;647;g8b479143f0_0_240"/>
          <p:cNvSpPr/>
          <p:nvPr/>
        </p:nvSpPr>
        <p:spPr>
          <a:xfrm>
            <a:off x="-517213" y="2738958"/>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48" name="Google Shape;648;g8b479143f0_0_240"/>
          <p:cNvSpPr/>
          <p:nvPr/>
        </p:nvSpPr>
        <p:spPr>
          <a:xfrm>
            <a:off x="907830" y="3784726"/>
            <a:ext cx="2314200" cy="2314200"/>
          </a:xfrm>
          <a:prstGeom prst="ellipse">
            <a:avLst/>
          </a:prstGeom>
          <a:solidFill>
            <a:srgbClr val="F2F2F2"/>
          </a:solidFill>
          <a:ln w="285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649" name="Google Shape;649;g8b479143f0_0_240"/>
          <p:cNvGrpSpPr/>
          <p:nvPr/>
        </p:nvGrpSpPr>
        <p:grpSpPr>
          <a:xfrm>
            <a:off x="1414853" y="4073336"/>
            <a:ext cx="1300200" cy="1737093"/>
            <a:chOff x="1203162" y="4002684"/>
            <a:chExt cx="1300200" cy="1737093"/>
          </a:xfrm>
        </p:grpSpPr>
        <p:pic>
          <p:nvPicPr>
            <p:cNvPr id="650" name="Google Shape;650;g8b479143f0_0_240"/>
            <p:cNvPicPr preferRelativeResize="0"/>
            <p:nvPr/>
          </p:nvPicPr>
          <p:blipFill rotWithShape="1">
            <a:blip r:embed="rId3">
              <a:alphaModFix/>
            </a:blip>
            <a:srcRect/>
            <a:stretch/>
          </p:blipFill>
          <p:spPr>
            <a:xfrm>
              <a:off x="1329718" y="4002684"/>
              <a:ext cx="1019072" cy="1019072"/>
            </a:xfrm>
            <a:prstGeom prst="rect">
              <a:avLst/>
            </a:prstGeom>
            <a:noFill/>
            <a:ln>
              <a:noFill/>
            </a:ln>
          </p:spPr>
        </p:pic>
        <p:sp>
          <p:nvSpPr>
            <p:cNvPr id="651" name="Google Shape;651;g8b479143f0_0_240"/>
            <p:cNvSpPr txBox="1"/>
            <p:nvPr/>
          </p:nvSpPr>
          <p:spPr>
            <a:xfrm>
              <a:off x="1203162" y="5031777"/>
              <a:ext cx="13002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Open Sans"/>
                  <a:ea typeface="Open Sans"/>
                  <a:cs typeface="Open Sans"/>
                  <a:sym typeface="Open Sans"/>
                </a:rPr>
                <a:t>User Portal</a:t>
              </a:r>
              <a:endParaRPr sz="2000" b="0" i="0" u="none" strike="noStrike" cap="none">
                <a:solidFill>
                  <a:srgbClr val="000000"/>
                </a:solidFill>
                <a:latin typeface="Open Sans"/>
                <a:ea typeface="Open Sans"/>
                <a:cs typeface="Open Sans"/>
                <a:sym typeface="Open Sans"/>
              </a:endParaRPr>
            </a:p>
          </p:txBody>
        </p:sp>
      </p:grpSp>
      <p:sp>
        <p:nvSpPr>
          <p:cNvPr id="652" name="Google Shape;652;g8b479143f0_0_240"/>
          <p:cNvSpPr/>
          <p:nvPr/>
        </p:nvSpPr>
        <p:spPr>
          <a:xfrm>
            <a:off x="3222036" y="3502998"/>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3" name="Google Shape;653;g8b479143f0_0_240"/>
          <p:cNvSpPr/>
          <p:nvPr/>
        </p:nvSpPr>
        <p:spPr>
          <a:xfrm>
            <a:off x="3679216" y="4783039"/>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4" name="Google Shape;654;g8b479143f0_0_240"/>
          <p:cNvSpPr/>
          <p:nvPr/>
        </p:nvSpPr>
        <p:spPr>
          <a:xfrm>
            <a:off x="3222030" y="6117775"/>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5" name="Google Shape;655;g8b479143f0_0_240"/>
          <p:cNvSpPr txBox="1"/>
          <p:nvPr/>
        </p:nvSpPr>
        <p:spPr>
          <a:xfrm>
            <a:off x="3952125" y="6117769"/>
            <a:ext cx="110841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a:solidFill>
                  <a:srgbClr val="3C4043"/>
                </a:solidFill>
                <a:highlight>
                  <a:srgbClr val="FFFFFF"/>
                </a:highlight>
                <a:latin typeface="Open Sans"/>
                <a:ea typeface="Open Sans"/>
                <a:cs typeface="Open Sans"/>
                <a:sym typeface="Open Sans"/>
              </a:rPr>
              <a:t>A</a:t>
            </a:r>
            <a:r>
              <a:rPr lang="en-IN" sz="2200" b="0" i="0" u="none" strike="noStrike" cap="none">
                <a:solidFill>
                  <a:srgbClr val="3C4043"/>
                </a:solidFill>
                <a:highlight>
                  <a:srgbClr val="FFFFFF"/>
                </a:highlight>
                <a:latin typeface="Open Sans"/>
                <a:ea typeface="Open Sans"/>
                <a:cs typeface="Open Sans"/>
                <a:sym typeface="Open Sans"/>
              </a:rPr>
              <a:t>pply filters and sort results based on different </a:t>
            </a:r>
            <a:r>
              <a:rPr lang="en-IN" sz="2200">
                <a:solidFill>
                  <a:srgbClr val="3C4043"/>
                </a:solidFill>
                <a:highlight>
                  <a:srgbClr val="FFFFFF"/>
                </a:highlight>
                <a:latin typeface="Open Sans"/>
                <a:ea typeface="Open Sans"/>
                <a:cs typeface="Open Sans"/>
                <a:sym typeface="Open Sans"/>
              </a:rPr>
              <a:t>cuisines </a:t>
            </a:r>
            <a:r>
              <a:rPr lang="en-IN" sz="2200" b="0" i="0" u="none" strike="noStrike" cap="none">
                <a:solidFill>
                  <a:srgbClr val="3C4043"/>
                </a:solidFill>
                <a:highlight>
                  <a:srgbClr val="FFFFFF"/>
                </a:highlight>
                <a:latin typeface="Open Sans"/>
                <a:ea typeface="Open Sans"/>
                <a:cs typeface="Open Sans"/>
                <a:sym typeface="Open Sans"/>
              </a:rPr>
              <a:t>to get the best deals</a:t>
            </a:r>
            <a:endParaRPr sz="2200" b="0" i="0" u="none" strike="noStrike" cap="none">
              <a:solidFill>
                <a:srgbClr val="000000"/>
              </a:solidFill>
              <a:latin typeface="Open Sans"/>
              <a:ea typeface="Open Sans"/>
              <a:cs typeface="Open Sans"/>
              <a:sym typeface="Open Sans"/>
            </a:endParaRPr>
          </a:p>
        </p:txBody>
      </p:sp>
      <p:sp>
        <p:nvSpPr>
          <p:cNvPr id="656" name="Google Shape;656;g8b479143f0_0_240"/>
          <p:cNvSpPr txBox="1"/>
          <p:nvPr/>
        </p:nvSpPr>
        <p:spPr>
          <a:xfrm>
            <a:off x="3888525" y="3502998"/>
            <a:ext cx="103092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a:solidFill>
                  <a:srgbClr val="3C4043"/>
                </a:solidFill>
                <a:highlight>
                  <a:srgbClr val="FFFFFF"/>
                </a:highlight>
                <a:latin typeface="Open Sans"/>
                <a:ea typeface="Open Sans"/>
                <a:cs typeface="Open Sans"/>
                <a:sym typeface="Open Sans"/>
              </a:rPr>
              <a:t>S</a:t>
            </a:r>
            <a:r>
              <a:rPr lang="en-IN" sz="2200" b="0" i="0" u="none" strike="noStrike" cap="none">
                <a:solidFill>
                  <a:srgbClr val="3C4043"/>
                </a:solidFill>
                <a:highlight>
                  <a:srgbClr val="FFFFFF"/>
                </a:highlight>
                <a:latin typeface="Open Sans"/>
                <a:ea typeface="Open Sans"/>
                <a:cs typeface="Open Sans"/>
                <a:sym typeface="Open Sans"/>
              </a:rPr>
              <a:t>ign in to the application to maintain the record of activities</a:t>
            </a:r>
            <a:endParaRPr sz="2200" b="0" i="0" u="none" strike="noStrike" cap="none">
              <a:solidFill>
                <a:srgbClr val="000000"/>
              </a:solidFill>
              <a:latin typeface="Open Sans"/>
              <a:ea typeface="Open Sans"/>
              <a:cs typeface="Open Sans"/>
              <a:sym typeface="Open Sans"/>
            </a:endParaRPr>
          </a:p>
        </p:txBody>
      </p:sp>
      <p:sp>
        <p:nvSpPr>
          <p:cNvPr id="657" name="Google Shape;657;g8b479143f0_0_240"/>
          <p:cNvSpPr txBox="1"/>
          <p:nvPr/>
        </p:nvSpPr>
        <p:spPr>
          <a:xfrm>
            <a:off x="4187325" y="4837714"/>
            <a:ext cx="106401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a:solidFill>
                  <a:srgbClr val="3C4043"/>
                </a:solidFill>
                <a:highlight>
                  <a:srgbClr val="FFFFFF"/>
                </a:highlight>
                <a:latin typeface="Open Sans"/>
                <a:ea typeface="Open Sans"/>
                <a:cs typeface="Open Sans"/>
                <a:sym typeface="Open Sans"/>
              </a:rPr>
              <a:t>S</a:t>
            </a:r>
            <a:r>
              <a:rPr lang="en-IN" sz="2200" b="0" i="0" u="none" strike="noStrike" cap="none">
                <a:solidFill>
                  <a:srgbClr val="3C4043"/>
                </a:solidFill>
                <a:highlight>
                  <a:srgbClr val="FFFFFF"/>
                </a:highlight>
                <a:latin typeface="Open Sans"/>
                <a:ea typeface="Open Sans"/>
                <a:cs typeface="Open Sans"/>
                <a:sym typeface="Open Sans"/>
              </a:rPr>
              <a:t>earch for </a:t>
            </a:r>
            <a:r>
              <a:rPr lang="en-IN" sz="2200">
                <a:solidFill>
                  <a:srgbClr val="3C4043"/>
                </a:solidFill>
                <a:highlight>
                  <a:srgbClr val="FFFFFF"/>
                </a:highlight>
                <a:latin typeface="Open Sans"/>
                <a:ea typeface="Open Sans"/>
                <a:cs typeface="Open Sans"/>
                <a:sym typeface="Open Sans"/>
              </a:rPr>
              <a:t>food items </a:t>
            </a:r>
            <a:r>
              <a:rPr lang="en-IN" sz="2200" b="0" i="0" u="none" strike="noStrike" cap="none">
                <a:solidFill>
                  <a:srgbClr val="3C4043"/>
                </a:solidFill>
                <a:highlight>
                  <a:srgbClr val="FFFFFF"/>
                </a:highlight>
                <a:latin typeface="Open Sans"/>
                <a:ea typeface="Open Sans"/>
                <a:cs typeface="Open Sans"/>
                <a:sym typeface="Open Sans"/>
              </a:rPr>
              <a:t>based on the search keyword</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8b479143f0_0_25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User Portal Features</a:t>
            </a:r>
            <a:endParaRPr/>
          </a:p>
        </p:txBody>
      </p:sp>
      <p:sp>
        <p:nvSpPr>
          <p:cNvPr id="664" name="Google Shape;664;g8b479143f0_0_257"/>
          <p:cNvSpPr txBox="1"/>
          <p:nvPr/>
        </p:nvSpPr>
        <p:spPr>
          <a:xfrm>
            <a:off x="3079090" y="1380932"/>
            <a:ext cx="10356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latin typeface="Open Sans"/>
                <a:ea typeface="Open Sans"/>
                <a:cs typeface="Open Sans"/>
                <a:sym typeface="Open Sans"/>
              </a:rPr>
              <a:t>Below are the key responsibilities and functionalities to be implemented in the user portal</a:t>
            </a:r>
            <a:r>
              <a:rPr lang="en-IN" sz="2200">
                <a:solidFill>
                  <a:srgbClr val="434343"/>
                </a:solidFill>
                <a:latin typeface="Open Sans"/>
                <a:ea typeface="Open Sans"/>
                <a:cs typeface="Open Sans"/>
                <a:sym typeface="Open Sans"/>
              </a:rPr>
              <a:t>. </a:t>
            </a:r>
            <a:r>
              <a:rPr lang="en-IN" sz="2200">
                <a:solidFill>
                  <a:srgbClr val="3C4043"/>
                </a:solidFill>
                <a:highlight>
                  <a:schemeClr val="lt1"/>
                </a:highlight>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The end user must be able to</a:t>
            </a:r>
            <a:r>
              <a:rPr lang="en-IN" sz="2200">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p:txBody>
      </p:sp>
      <p:sp>
        <p:nvSpPr>
          <p:cNvPr id="665" name="Google Shape;665;g8b479143f0_0_257"/>
          <p:cNvSpPr/>
          <p:nvPr/>
        </p:nvSpPr>
        <p:spPr>
          <a:xfrm>
            <a:off x="-517213" y="2738958"/>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66" name="Google Shape;666;g8b479143f0_0_257"/>
          <p:cNvSpPr/>
          <p:nvPr/>
        </p:nvSpPr>
        <p:spPr>
          <a:xfrm>
            <a:off x="764905" y="3784751"/>
            <a:ext cx="2314200" cy="2314200"/>
          </a:xfrm>
          <a:prstGeom prst="ellipse">
            <a:avLst/>
          </a:prstGeom>
          <a:solidFill>
            <a:srgbClr val="F2F2F2"/>
          </a:solidFill>
          <a:ln w="285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667" name="Google Shape;667;g8b479143f0_0_257"/>
          <p:cNvGrpSpPr/>
          <p:nvPr/>
        </p:nvGrpSpPr>
        <p:grpSpPr>
          <a:xfrm>
            <a:off x="1287428" y="4099586"/>
            <a:ext cx="1300200" cy="1737093"/>
            <a:chOff x="1203162" y="4002684"/>
            <a:chExt cx="1300200" cy="1737093"/>
          </a:xfrm>
        </p:grpSpPr>
        <p:pic>
          <p:nvPicPr>
            <p:cNvPr id="668" name="Google Shape;668;g8b479143f0_0_257"/>
            <p:cNvPicPr preferRelativeResize="0"/>
            <p:nvPr/>
          </p:nvPicPr>
          <p:blipFill rotWithShape="1">
            <a:blip r:embed="rId3">
              <a:alphaModFix/>
            </a:blip>
            <a:srcRect/>
            <a:stretch/>
          </p:blipFill>
          <p:spPr>
            <a:xfrm>
              <a:off x="1329718" y="4002684"/>
              <a:ext cx="1019072" cy="1019072"/>
            </a:xfrm>
            <a:prstGeom prst="rect">
              <a:avLst/>
            </a:prstGeom>
            <a:noFill/>
            <a:ln>
              <a:noFill/>
            </a:ln>
          </p:spPr>
        </p:pic>
        <p:sp>
          <p:nvSpPr>
            <p:cNvPr id="669" name="Google Shape;669;g8b479143f0_0_257"/>
            <p:cNvSpPr txBox="1"/>
            <p:nvPr/>
          </p:nvSpPr>
          <p:spPr>
            <a:xfrm>
              <a:off x="1203162" y="5031777"/>
              <a:ext cx="13002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Open Sans"/>
                  <a:ea typeface="Open Sans"/>
                  <a:cs typeface="Open Sans"/>
                  <a:sym typeface="Open Sans"/>
                </a:rPr>
                <a:t>User Portal</a:t>
              </a:r>
              <a:endParaRPr sz="2000" b="0" i="0" u="none" strike="noStrike" cap="none">
                <a:solidFill>
                  <a:srgbClr val="000000"/>
                </a:solidFill>
                <a:latin typeface="Open Sans"/>
                <a:ea typeface="Open Sans"/>
                <a:cs typeface="Open Sans"/>
                <a:sym typeface="Open Sans"/>
              </a:endParaRPr>
            </a:p>
          </p:txBody>
        </p:sp>
      </p:grpSp>
      <p:sp>
        <p:nvSpPr>
          <p:cNvPr id="670" name="Google Shape;670;g8b479143f0_0_257"/>
          <p:cNvSpPr/>
          <p:nvPr/>
        </p:nvSpPr>
        <p:spPr>
          <a:xfrm>
            <a:off x="3592416" y="4441414"/>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1" name="Google Shape;671;g8b479143f0_0_257"/>
          <p:cNvSpPr/>
          <p:nvPr/>
        </p:nvSpPr>
        <p:spPr>
          <a:xfrm>
            <a:off x="3203405" y="5914513"/>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2" name="Google Shape;672;g8b479143f0_0_257"/>
          <p:cNvSpPr txBox="1"/>
          <p:nvPr/>
        </p:nvSpPr>
        <p:spPr>
          <a:xfrm>
            <a:off x="4244875" y="4423436"/>
            <a:ext cx="103092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a:solidFill>
                  <a:srgbClr val="434343"/>
                </a:solidFill>
                <a:highlight>
                  <a:srgbClr val="FFFFFF"/>
                </a:highlight>
                <a:latin typeface="Open Sans"/>
                <a:ea typeface="Open Sans"/>
                <a:cs typeface="Open Sans"/>
                <a:sym typeface="Open Sans"/>
              </a:rPr>
              <a:t>Perform</a:t>
            </a:r>
            <a:r>
              <a:rPr lang="en-IN" sz="2200" b="0" i="0" u="none" strike="noStrike" cap="none">
                <a:solidFill>
                  <a:srgbClr val="434343"/>
                </a:solidFill>
                <a:highlight>
                  <a:srgbClr val="FFFFFF"/>
                </a:highlight>
                <a:latin typeface="Open Sans"/>
                <a:ea typeface="Open Sans"/>
                <a:cs typeface="Open Sans"/>
                <a:sym typeface="Open Sans"/>
              </a:rPr>
              <a:t> a seamless payment </a:t>
            </a:r>
            <a:r>
              <a:rPr lang="en-IN" sz="2200">
                <a:solidFill>
                  <a:srgbClr val="434343"/>
                </a:solidFill>
                <a:highlight>
                  <a:srgbClr val="FFFFFF"/>
                </a:highlight>
                <a:latin typeface="Open Sans"/>
                <a:ea typeface="Open Sans"/>
                <a:cs typeface="Open Sans"/>
                <a:sym typeface="Open Sans"/>
              </a:rPr>
              <a:t>process</a:t>
            </a:r>
            <a:endParaRPr sz="2200" b="0" i="0" u="none" strike="noStrike" cap="none">
              <a:solidFill>
                <a:srgbClr val="434343"/>
              </a:solidFill>
              <a:latin typeface="Open Sans"/>
              <a:ea typeface="Open Sans"/>
              <a:cs typeface="Open Sans"/>
              <a:sym typeface="Open Sans"/>
            </a:endParaRPr>
          </a:p>
        </p:txBody>
      </p:sp>
      <p:sp>
        <p:nvSpPr>
          <p:cNvPr id="673" name="Google Shape;673;g8b479143f0_0_257"/>
          <p:cNvSpPr txBox="1"/>
          <p:nvPr/>
        </p:nvSpPr>
        <p:spPr>
          <a:xfrm>
            <a:off x="3888525" y="5914525"/>
            <a:ext cx="99513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a:solidFill>
                  <a:srgbClr val="434343"/>
                </a:solidFill>
                <a:highlight>
                  <a:srgbClr val="FFFFFF"/>
                </a:highlight>
                <a:latin typeface="Open Sans"/>
                <a:ea typeface="Open Sans"/>
                <a:cs typeface="Open Sans"/>
                <a:sym typeface="Open Sans"/>
              </a:rPr>
              <a:t>G</a:t>
            </a:r>
            <a:r>
              <a:rPr lang="en-IN" sz="2200" b="0" i="0" u="none" strike="noStrike" cap="none">
                <a:solidFill>
                  <a:srgbClr val="434343"/>
                </a:solidFill>
                <a:highlight>
                  <a:srgbClr val="FFFFFF"/>
                </a:highlight>
                <a:latin typeface="Open Sans"/>
                <a:ea typeface="Open Sans"/>
                <a:cs typeface="Open Sans"/>
                <a:sym typeface="Open Sans"/>
              </a:rPr>
              <a:t>et an </a:t>
            </a:r>
            <a:r>
              <a:rPr lang="en-IN" sz="2200" i="0" u="none" strike="noStrike" cap="none">
                <a:solidFill>
                  <a:srgbClr val="434343"/>
                </a:solidFill>
                <a:highlight>
                  <a:srgbClr val="FFFFFF"/>
                </a:highlight>
                <a:latin typeface="Open Sans"/>
                <a:ea typeface="Open Sans"/>
                <a:cs typeface="Open Sans"/>
                <a:sym typeface="Open Sans"/>
              </a:rPr>
              <a:t>order summary details</a:t>
            </a:r>
            <a:r>
              <a:rPr lang="en-IN" sz="2200" b="0" i="0" u="none" strike="noStrike" cap="none">
                <a:solidFill>
                  <a:srgbClr val="434343"/>
                </a:solidFill>
                <a:highlight>
                  <a:srgbClr val="FFFFFF"/>
                </a:highlight>
                <a:latin typeface="Open Sans"/>
                <a:ea typeface="Open Sans"/>
                <a:cs typeface="Open Sans"/>
                <a:sym typeface="Open Sans"/>
              </a:rPr>
              <a:t> page once the payment is complete</a:t>
            </a:r>
            <a:endParaRPr sz="2200" b="0" i="0" u="none" strike="noStrike" cap="none">
              <a:solidFill>
                <a:srgbClr val="434343"/>
              </a:solidFill>
              <a:latin typeface="Open Sans"/>
              <a:ea typeface="Open Sans"/>
              <a:cs typeface="Open Sans"/>
              <a:sym typeface="Open Sans"/>
            </a:endParaRPr>
          </a:p>
        </p:txBody>
      </p:sp>
      <p:sp>
        <p:nvSpPr>
          <p:cNvPr id="674" name="Google Shape;674;g8b479143f0_0_257"/>
          <p:cNvSpPr/>
          <p:nvPr/>
        </p:nvSpPr>
        <p:spPr>
          <a:xfrm>
            <a:off x="2834736" y="2998536"/>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5" name="Google Shape;675;g8b479143f0_0_257"/>
          <p:cNvSpPr txBox="1"/>
          <p:nvPr/>
        </p:nvSpPr>
        <p:spPr>
          <a:xfrm>
            <a:off x="3592425" y="2991650"/>
            <a:ext cx="12199500" cy="594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a:solidFill>
                  <a:srgbClr val="3C4043"/>
                </a:solidFill>
                <a:highlight>
                  <a:srgbClr val="FFFFFF"/>
                </a:highlight>
                <a:latin typeface="Open Sans"/>
                <a:ea typeface="Open Sans"/>
                <a:cs typeface="Open Sans"/>
                <a:sym typeface="Open Sans"/>
              </a:rPr>
              <a:t>A</a:t>
            </a:r>
            <a:r>
              <a:rPr lang="en-IN" sz="2200" b="0" i="0" u="none" strike="noStrike" cap="none">
                <a:solidFill>
                  <a:srgbClr val="3C4043"/>
                </a:solidFill>
                <a:highlight>
                  <a:srgbClr val="FFFFFF"/>
                </a:highlight>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dd all the selected </a:t>
            </a:r>
            <a:r>
              <a:rPr lang="en-IN" sz="2200">
                <a:solidFill>
                  <a:srgbClr val="3C4043"/>
                </a:solidFill>
                <a:highlight>
                  <a:srgbClr val="FFFFFF"/>
                </a:highlight>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food items to a cart </a:t>
            </a:r>
            <a:r>
              <a:rPr lang="en-IN" sz="2200" b="0" i="0" u="none" strike="noStrike" cap="none">
                <a:solidFill>
                  <a:srgbClr val="3C4043"/>
                </a:solidFill>
                <a:highlight>
                  <a:srgbClr val="FFFFFF"/>
                </a:highlight>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and customize the purchase at the en</a:t>
            </a:r>
            <a:r>
              <a:rPr lang="en-IN" sz="2200">
                <a:solidFill>
                  <a:srgbClr val="3C4043"/>
                </a:solidFill>
                <a:highlight>
                  <a:srgbClr val="FFFFFF"/>
                </a:highlight>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d</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g8b479143f0_0_466"/>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682" name="Google Shape;682;g8b479143f0_0_466"/>
          <p:cNvPicPr preferRelativeResize="0"/>
          <p:nvPr/>
        </p:nvPicPr>
        <p:blipFill>
          <a:blip r:embed="rId3">
            <a:alphaModFix/>
          </a:blip>
          <a:stretch>
            <a:fillRect/>
          </a:stretch>
        </p:blipFill>
        <p:spPr>
          <a:xfrm>
            <a:off x="1069525" y="1687521"/>
            <a:ext cx="14116950" cy="576895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
          <p:cNvSpPr txBox="1">
            <a:spLocks noGrp="1"/>
          </p:cNvSpPr>
          <p:nvPr>
            <p:ph type="title"/>
          </p:nvPr>
        </p:nvSpPr>
        <p:spPr>
          <a:xfrm>
            <a:off x="0" y="304520"/>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solidFill>
                  <a:schemeClr val="dk1"/>
                </a:solidFill>
              </a:rPr>
              <a:t>Capstone Project: Introduction</a:t>
            </a:r>
            <a:endParaRPr>
              <a:solidFill>
                <a:schemeClr val="dk1"/>
              </a:solidFill>
            </a:endParaRPr>
          </a:p>
        </p:txBody>
      </p:sp>
      <p:sp>
        <p:nvSpPr>
          <p:cNvPr id="403" name="Google Shape;403;p2"/>
          <p:cNvSpPr/>
          <p:nvPr/>
        </p:nvSpPr>
        <p:spPr>
          <a:xfrm>
            <a:off x="6950435" y="4571882"/>
            <a:ext cx="2929467" cy="1351845"/>
          </a:xfrm>
          <a:custGeom>
            <a:avLst/>
            <a:gdLst/>
            <a:ahLst/>
            <a:cxnLst/>
            <a:rect l="l" t="t" r="r" b="b"/>
            <a:pathLst>
              <a:path w="1168" h="538" extrusionOk="0">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4" name="Google Shape;404;p2"/>
          <p:cNvSpPr/>
          <p:nvPr/>
        </p:nvSpPr>
        <p:spPr>
          <a:xfrm>
            <a:off x="6535567" y="5506038"/>
            <a:ext cx="1111956" cy="1927578"/>
          </a:xfrm>
          <a:custGeom>
            <a:avLst/>
            <a:gdLst/>
            <a:ahLst/>
            <a:cxnLst/>
            <a:rect l="l" t="t" r="r" b="b"/>
            <a:pathLst>
              <a:path w="444" h="767" extrusionOk="0">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5" name="Google Shape;405;p2"/>
          <p:cNvSpPr/>
          <p:nvPr/>
        </p:nvSpPr>
        <p:spPr>
          <a:xfrm>
            <a:off x="9140479" y="5562482"/>
            <a:ext cx="1086555" cy="1879601"/>
          </a:xfrm>
          <a:custGeom>
            <a:avLst/>
            <a:gdLst/>
            <a:ahLst/>
            <a:cxnLst/>
            <a:rect l="l" t="t" r="r" b="b"/>
            <a:pathLst>
              <a:path w="433" h="749" extrusionOk="0">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406" name="Google Shape;406;p2"/>
          <p:cNvSpPr txBox="1"/>
          <p:nvPr/>
        </p:nvSpPr>
        <p:spPr>
          <a:xfrm>
            <a:off x="9531629" y="6207477"/>
            <a:ext cx="341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FFFFF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407" name="Google Shape;407;p2"/>
          <p:cNvSpPr txBox="1"/>
          <p:nvPr/>
        </p:nvSpPr>
        <p:spPr>
          <a:xfrm>
            <a:off x="8222435" y="4764650"/>
            <a:ext cx="341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FFFFF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408" name="Google Shape;408;p2"/>
          <p:cNvSpPr txBox="1"/>
          <p:nvPr/>
        </p:nvSpPr>
        <p:spPr>
          <a:xfrm>
            <a:off x="6837167" y="6177554"/>
            <a:ext cx="341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FFFFF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409" name="Google Shape;409;p2"/>
          <p:cNvSpPr txBox="1"/>
          <p:nvPr/>
        </p:nvSpPr>
        <p:spPr>
          <a:xfrm>
            <a:off x="10548775" y="5951288"/>
            <a:ext cx="4049700" cy="192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rgbClr val="000000"/>
                </a:solidFill>
                <a:latin typeface="Open Sans"/>
                <a:ea typeface="Open Sans"/>
                <a:cs typeface="Open Sans"/>
                <a:sym typeface="Open Sans"/>
              </a:rPr>
              <a:t>Multi-level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Multi-level projects are used to deploy on the cloud.</a:t>
            </a:r>
            <a:endParaRPr sz="2200" b="0" i="0" u="none" strike="noStrike" cap="none">
              <a:solidFill>
                <a:srgbClr val="000000"/>
              </a:solidFill>
              <a:latin typeface="Open Sans"/>
              <a:ea typeface="Open Sans"/>
              <a:cs typeface="Open Sans"/>
              <a:sym typeface="Open Sans"/>
            </a:endParaRPr>
          </a:p>
        </p:txBody>
      </p:sp>
      <p:sp>
        <p:nvSpPr>
          <p:cNvPr id="410" name="Google Shape;410;p2"/>
          <p:cNvSpPr txBox="1"/>
          <p:nvPr/>
        </p:nvSpPr>
        <p:spPr>
          <a:xfrm>
            <a:off x="1657526" y="5959113"/>
            <a:ext cx="4627200" cy="1477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IN" sz="2400" b="1" i="0" u="none" strike="noStrike" cap="none">
                <a:solidFill>
                  <a:srgbClr val="000000"/>
                </a:solidFill>
                <a:latin typeface="Open Sans"/>
                <a:ea typeface="Open Sans"/>
                <a:cs typeface="Open Sans"/>
                <a:sym typeface="Open Sans"/>
              </a:rPr>
              <a:t>Scalable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Due to its dynamic nature, it is built around various domains and business use cases which make it scalable.</a:t>
            </a:r>
            <a:endParaRPr sz="2200" b="0" i="0" u="none" strike="noStrike" cap="none">
              <a:solidFill>
                <a:srgbClr val="000000"/>
              </a:solidFill>
              <a:latin typeface="Open Sans"/>
              <a:ea typeface="Open Sans"/>
              <a:cs typeface="Open Sans"/>
              <a:sym typeface="Open Sans"/>
            </a:endParaRPr>
          </a:p>
        </p:txBody>
      </p:sp>
      <p:sp>
        <p:nvSpPr>
          <p:cNvPr id="411" name="Google Shape;411;p2"/>
          <p:cNvSpPr txBox="1"/>
          <p:nvPr/>
        </p:nvSpPr>
        <p:spPr>
          <a:xfrm>
            <a:off x="4843961" y="3161777"/>
            <a:ext cx="7016700" cy="147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rgbClr val="000000"/>
                </a:solidFill>
                <a:latin typeface="Open Sans"/>
                <a:ea typeface="Open Sans"/>
                <a:cs typeface="Open Sans"/>
                <a:sym typeface="Open Sans"/>
              </a:rPr>
              <a:t>Multiple technologies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Every stage of a capstone project can be implemented with different services present for the operations.</a:t>
            </a:r>
            <a:endParaRPr sz="2200" b="0" i="0" u="none" strike="noStrike" cap="none">
              <a:solidFill>
                <a:srgbClr val="000000"/>
              </a:solidFill>
              <a:latin typeface="Open Sans"/>
              <a:ea typeface="Open Sans"/>
              <a:cs typeface="Open Sans"/>
              <a:sym typeface="Open Sans"/>
            </a:endParaRPr>
          </a:p>
        </p:txBody>
      </p:sp>
      <p:sp>
        <p:nvSpPr>
          <p:cNvPr id="412" name="Google Shape;412;p2"/>
          <p:cNvSpPr txBox="1"/>
          <p:nvPr/>
        </p:nvSpPr>
        <p:spPr>
          <a:xfrm>
            <a:off x="7480401" y="6063263"/>
            <a:ext cx="20511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a:solidFill>
                  <a:srgbClr val="000000"/>
                </a:solidFill>
                <a:latin typeface="Open Sans"/>
                <a:ea typeface="Open Sans"/>
                <a:cs typeface="Open Sans"/>
                <a:sym typeface="Open Sans"/>
              </a:rPr>
              <a:t>Capstone</a:t>
            </a:r>
            <a:endParaRPr sz="2800" b="1" i="0" u="none" strike="noStrike" cap="none">
              <a:solidFill>
                <a:srgbClr val="000000"/>
              </a:solidFill>
              <a:latin typeface="Open Sans"/>
              <a:ea typeface="Open Sans"/>
              <a:cs typeface="Open Sans"/>
              <a:sym typeface="Open Sans"/>
            </a:endParaRPr>
          </a:p>
        </p:txBody>
      </p:sp>
      <p:sp>
        <p:nvSpPr>
          <p:cNvPr id="413" name="Google Shape;413;p2"/>
          <p:cNvSpPr txBox="1"/>
          <p:nvPr/>
        </p:nvSpPr>
        <p:spPr>
          <a:xfrm>
            <a:off x="2402049" y="1245597"/>
            <a:ext cx="11451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Capstone project is a comprehensive  project that aims to deliver end-to-end functionality of a business application.</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8b479143f0_0_47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689" name="Google Shape;689;g8b479143f0_0_472"/>
          <p:cNvPicPr preferRelativeResize="0"/>
          <p:nvPr/>
        </p:nvPicPr>
        <p:blipFill>
          <a:blip r:embed="rId3">
            <a:alphaModFix/>
          </a:blip>
          <a:stretch>
            <a:fillRect/>
          </a:stretch>
        </p:blipFill>
        <p:spPr>
          <a:xfrm>
            <a:off x="1172100" y="1707146"/>
            <a:ext cx="13911801" cy="572970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g8b479143f0_0_486"/>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IN"/>
              <a:t>Domain: Entertainment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8b479143f0_0_49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solidFill>
                  <a:schemeClr val="dk1"/>
                </a:solidFill>
              </a:rPr>
              <a:t>Domain: Entertainment</a:t>
            </a:r>
            <a:endParaRPr>
              <a:solidFill>
                <a:schemeClr val="dk1"/>
              </a:solidFill>
            </a:endParaRPr>
          </a:p>
        </p:txBody>
      </p:sp>
      <p:sp>
        <p:nvSpPr>
          <p:cNvPr id="702" name="Google Shape;702;g8b479143f0_0_491"/>
          <p:cNvSpPr txBox="1"/>
          <p:nvPr/>
        </p:nvSpPr>
        <p:spPr>
          <a:xfrm>
            <a:off x="1628650" y="1549700"/>
            <a:ext cx="12998700" cy="6397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2200"/>
              <a:buFont typeface="Arial"/>
              <a:buNone/>
            </a:pPr>
            <a:r>
              <a:rPr lang="en-IN" sz="2200" b="1">
                <a:solidFill>
                  <a:schemeClr val="dk1"/>
                </a:solidFill>
                <a:latin typeface="Open Sans"/>
                <a:ea typeface="Open Sans"/>
                <a:cs typeface="Open Sans"/>
                <a:sym typeface="Open Sans"/>
              </a:rPr>
              <a:t>Project Objective:</a:t>
            </a:r>
            <a:r>
              <a:rPr lang="en-I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0" lvl="0" indent="0" algn="l" rtl="0">
              <a:lnSpc>
                <a:spcPct val="115000"/>
              </a:lnSpc>
              <a:spcBef>
                <a:spcPts val="1000"/>
              </a:spcBef>
              <a:spcAft>
                <a:spcPts val="0"/>
              </a:spcAft>
              <a:buClr>
                <a:schemeClr val="dk1"/>
              </a:buClr>
              <a:buSzPts val="1100"/>
              <a:buFont typeface="Arial"/>
              <a:buNone/>
            </a:pPr>
            <a:r>
              <a:rPr lang="en-IN" sz="2200">
                <a:solidFill>
                  <a:schemeClr val="dk1"/>
                </a:solidFill>
                <a:latin typeface="Open Sans"/>
                <a:ea typeface="Open Sans"/>
                <a:cs typeface="Open Sans"/>
                <a:sym typeface="Open Sans"/>
              </a:rPr>
              <a:t>Create a dynamic and responsive web application for booking movie tickets online for different genres and languages.</a:t>
            </a:r>
            <a:endParaRPr sz="2200">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1">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IN" sz="2200" b="1" i="0" u="none" strike="noStrike" cap="none">
                <a:solidFill>
                  <a:srgbClr val="000000"/>
                </a:solidFill>
                <a:latin typeface="Open Sans"/>
                <a:ea typeface="Open Sans"/>
                <a:cs typeface="Open Sans"/>
                <a:sym typeface="Open Sans"/>
              </a:rPr>
              <a:t>Background of the project:</a:t>
            </a:r>
            <a:endParaRPr sz="2200" b="1" i="0" u="none" strike="noStrike" cap="none">
              <a:solidFill>
                <a:srgbClr val="000000"/>
              </a:solidFill>
              <a:latin typeface="Open Sans"/>
              <a:ea typeface="Open Sans"/>
              <a:cs typeface="Open Sans"/>
              <a:sym typeface="Open Sans"/>
            </a:endParaRPr>
          </a:p>
          <a:p>
            <a:pPr marL="0" marR="0" lvl="0" indent="0" algn="l" rtl="0">
              <a:lnSpc>
                <a:spcPct val="115000"/>
              </a:lnSpc>
              <a:spcBef>
                <a:spcPts val="1000"/>
              </a:spcBef>
              <a:spcAft>
                <a:spcPts val="0"/>
              </a:spcAft>
              <a:buSzPts val="1100"/>
              <a:buNone/>
            </a:pPr>
            <a:r>
              <a:rPr lang="en-IN" sz="2200">
                <a:latin typeface="Open Sans"/>
                <a:ea typeface="Open Sans"/>
                <a:cs typeface="Open Sans"/>
                <a:sym typeface="Open Sans"/>
              </a:rPr>
              <a:t>NMS Cinemas is a chain of single screen theatres that screen movie shows of different genres and languages at very genuine prices. </a:t>
            </a:r>
            <a:endParaRPr sz="2200">
              <a:latin typeface="Open Sans"/>
              <a:ea typeface="Open Sans"/>
              <a:cs typeface="Open Sans"/>
              <a:sym typeface="Open Sans"/>
            </a:endParaRPr>
          </a:p>
          <a:p>
            <a:pPr marL="0" marR="0" lvl="0" indent="0" algn="l" rtl="0">
              <a:lnSpc>
                <a:spcPct val="115000"/>
              </a:lnSpc>
              <a:spcBef>
                <a:spcPts val="1000"/>
              </a:spcBef>
              <a:spcAft>
                <a:spcPts val="0"/>
              </a:spcAft>
              <a:buSzPts val="1100"/>
              <a:buNone/>
            </a:pPr>
            <a:r>
              <a:rPr lang="en-IN" sz="2200">
                <a:latin typeface="Open Sans"/>
                <a:ea typeface="Open Sans"/>
                <a:cs typeface="Open Sans"/>
                <a:sym typeface="Open Sans"/>
              </a:rPr>
              <a:t>It was established in 2004 in Pune, India. Recently, the business analysts noticed a decline in sales since 2010. They found out that the online booking of movie tickets from apps, such as BookMyShow and Paytm were  gaining more profit by eliminating middlemen from the equation. As a result, the team decided to hire a Full Stack developer to develop an online movie ticket booking web application with a rich and user-friendly interface.</a:t>
            </a:r>
            <a:endParaRPr sz="2200">
              <a:latin typeface="Open Sans"/>
              <a:ea typeface="Open Sans"/>
              <a:cs typeface="Open Sans"/>
              <a:sym typeface="Open Sans"/>
            </a:endParaRPr>
          </a:p>
          <a:p>
            <a:pPr marL="0" marR="0" lvl="0" indent="0" algn="l" rtl="0">
              <a:lnSpc>
                <a:spcPct val="115000"/>
              </a:lnSpc>
              <a:spcBef>
                <a:spcPts val="1000"/>
              </a:spcBef>
              <a:spcAft>
                <a:spcPts val="0"/>
              </a:spcAft>
              <a:buSzPts val="1100"/>
              <a:buNone/>
            </a:pPr>
            <a:r>
              <a:rPr lang="en-IN" sz="2200">
                <a:latin typeface="Open Sans"/>
                <a:ea typeface="Open Sans"/>
                <a:cs typeface="Open Sans"/>
                <a:sym typeface="Open Sans"/>
              </a:rPr>
              <a:t>You are hired as the Full Stack Java developer and are asked to develop the web application. The management team has provided you with the requirements and their business model so that you can easily arrange different components of the application.</a:t>
            </a:r>
            <a:endParaRPr sz="2200">
              <a:latin typeface="Open Sans"/>
              <a:ea typeface="Open Sans"/>
              <a:cs typeface="Open Sans"/>
              <a:sym typeface="Open Sans"/>
            </a:endParaRPr>
          </a:p>
          <a:p>
            <a:pPr marL="0" marR="0" lvl="0" indent="0" algn="l" rtl="0">
              <a:lnSpc>
                <a:spcPct val="115000"/>
              </a:lnSpc>
              <a:spcBef>
                <a:spcPts val="0"/>
              </a:spcBef>
              <a:spcAft>
                <a:spcPts val="0"/>
              </a:spcAft>
              <a:buSzPts val="1100"/>
              <a:buNone/>
            </a:pPr>
            <a:endParaRPr sz="2200">
              <a:latin typeface="Open Sans"/>
              <a:ea typeface="Open Sans"/>
              <a:cs typeface="Open Sans"/>
              <a:sym typeface="Open Sans"/>
            </a:endParaRPr>
          </a:p>
          <a:p>
            <a:pPr marL="0" marR="0" lvl="0" indent="0" algn="l" rtl="0">
              <a:lnSpc>
                <a:spcPct val="115000"/>
              </a:lnSpc>
              <a:spcBef>
                <a:spcPts val="0"/>
              </a:spcBef>
              <a:spcAft>
                <a:spcPts val="0"/>
              </a:spcAft>
              <a:buSzPts val="1100"/>
              <a:buNone/>
            </a:pPr>
            <a:endParaRPr sz="22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g8b479143f0_0_49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Admin Portal Features</a:t>
            </a:r>
            <a:endParaRPr/>
          </a:p>
        </p:txBody>
      </p:sp>
      <p:grpSp>
        <p:nvGrpSpPr>
          <p:cNvPr id="709" name="Google Shape;709;g8b479143f0_0_499"/>
          <p:cNvGrpSpPr/>
          <p:nvPr/>
        </p:nvGrpSpPr>
        <p:grpSpPr>
          <a:xfrm>
            <a:off x="5277614" y="2360118"/>
            <a:ext cx="1832298" cy="1263489"/>
            <a:chOff x="2975531" y="1329109"/>
            <a:chExt cx="1030655" cy="710704"/>
          </a:xfrm>
        </p:grpSpPr>
        <p:sp>
          <p:nvSpPr>
            <p:cNvPr id="710" name="Google Shape;710;g8b479143f0_0_499"/>
            <p:cNvSpPr/>
            <p:nvPr/>
          </p:nvSpPr>
          <p:spPr>
            <a:xfrm>
              <a:off x="2975531" y="1329109"/>
              <a:ext cx="603600" cy="533400"/>
            </a:xfrm>
            <a:prstGeom prst="rect">
              <a:avLst/>
            </a:pr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711" name="Google Shape;711;g8b479143f0_0_499"/>
            <p:cNvSpPr/>
            <p:nvPr/>
          </p:nvSpPr>
          <p:spPr>
            <a:xfrm>
              <a:off x="3579015" y="1329109"/>
              <a:ext cx="427171" cy="710704"/>
            </a:xfrm>
            <a:custGeom>
              <a:avLst/>
              <a:gdLst/>
              <a:ahLst/>
              <a:cxnLst/>
              <a:rect l="l" t="t" r="r" b="b"/>
              <a:pathLst>
                <a:path w="342" h="569" extrusionOk="0">
                  <a:moveTo>
                    <a:pt x="0" y="0"/>
                  </a:moveTo>
                  <a:lnTo>
                    <a:pt x="342" y="528"/>
                  </a:lnTo>
                  <a:lnTo>
                    <a:pt x="298" y="569"/>
                  </a:lnTo>
                  <a:lnTo>
                    <a:pt x="0" y="427"/>
                  </a:lnTo>
                  <a:lnTo>
                    <a:pt x="0"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712" name="Google Shape;712;g8b479143f0_0_499"/>
          <p:cNvSpPr/>
          <p:nvPr/>
        </p:nvSpPr>
        <p:spPr>
          <a:xfrm>
            <a:off x="5591132" y="2610975"/>
            <a:ext cx="493376" cy="446387"/>
          </a:xfrm>
          <a:custGeom>
            <a:avLst/>
            <a:gdLst/>
            <a:ahLst/>
            <a:cxnLst/>
            <a:rect l="l" t="t" r="r" b="b"/>
            <a:pathLst>
              <a:path w="68" h="61" extrusionOk="0">
                <a:moveTo>
                  <a:pt x="68" y="13"/>
                </a:moveTo>
                <a:cubicBezTo>
                  <a:pt x="68" y="13"/>
                  <a:pt x="68" y="13"/>
                  <a:pt x="68" y="14"/>
                </a:cubicBezTo>
                <a:cubicBezTo>
                  <a:pt x="68" y="14"/>
                  <a:pt x="68" y="14"/>
                  <a:pt x="68" y="14"/>
                </a:cubicBezTo>
                <a:cubicBezTo>
                  <a:pt x="56" y="27"/>
                  <a:pt x="56" y="27"/>
                  <a:pt x="56" y="27"/>
                </a:cubicBezTo>
                <a:cubicBezTo>
                  <a:pt x="56" y="27"/>
                  <a:pt x="55" y="27"/>
                  <a:pt x="55" y="27"/>
                </a:cubicBezTo>
                <a:cubicBezTo>
                  <a:pt x="55" y="27"/>
                  <a:pt x="54" y="27"/>
                  <a:pt x="54" y="27"/>
                </a:cubicBezTo>
                <a:cubicBezTo>
                  <a:pt x="54" y="26"/>
                  <a:pt x="54" y="26"/>
                  <a:pt x="54" y="26"/>
                </a:cubicBezTo>
                <a:cubicBezTo>
                  <a:pt x="54" y="18"/>
                  <a:pt x="54" y="18"/>
                  <a:pt x="54" y="18"/>
                </a:cubicBezTo>
                <a:cubicBezTo>
                  <a:pt x="44" y="18"/>
                  <a:pt x="44" y="18"/>
                  <a:pt x="44" y="18"/>
                </a:cubicBezTo>
                <a:cubicBezTo>
                  <a:pt x="43" y="18"/>
                  <a:pt x="42" y="19"/>
                  <a:pt x="41" y="19"/>
                </a:cubicBezTo>
                <a:cubicBezTo>
                  <a:pt x="40" y="19"/>
                  <a:pt x="39" y="20"/>
                  <a:pt x="38" y="21"/>
                </a:cubicBezTo>
                <a:cubicBezTo>
                  <a:pt x="37" y="21"/>
                  <a:pt x="37" y="22"/>
                  <a:pt x="36" y="23"/>
                </a:cubicBezTo>
                <a:cubicBezTo>
                  <a:pt x="36" y="24"/>
                  <a:pt x="35" y="25"/>
                  <a:pt x="34" y="26"/>
                </a:cubicBezTo>
                <a:cubicBezTo>
                  <a:pt x="34" y="28"/>
                  <a:pt x="33" y="30"/>
                  <a:pt x="32" y="32"/>
                </a:cubicBezTo>
                <a:cubicBezTo>
                  <a:pt x="31" y="34"/>
                  <a:pt x="30" y="36"/>
                  <a:pt x="30" y="37"/>
                </a:cubicBezTo>
                <a:cubicBezTo>
                  <a:pt x="29" y="38"/>
                  <a:pt x="28" y="39"/>
                  <a:pt x="28" y="41"/>
                </a:cubicBezTo>
                <a:cubicBezTo>
                  <a:pt x="27" y="42"/>
                  <a:pt x="26" y="43"/>
                  <a:pt x="25" y="44"/>
                </a:cubicBezTo>
                <a:cubicBezTo>
                  <a:pt x="24" y="45"/>
                  <a:pt x="23" y="47"/>
                  <a:pt x="22" y="48"/>
                </a:cubicBezTo>
                <a:cubicBezTo>
                  <a:pt x="21" y="49"/>
                  <a:pt x="20" y="50"/>
                  <a:pt x="19" y="50"/>
                </a:cubicBezTo>
                <a:cubicBezTo>
                  <a:pt x="18" y="51"/>
                  <a:pt x="16" y="51"/>
                  <a:pt x="15" y="52"/>
                </a:cubicBezTo>
                <a:cubicBezTo>
                  <a:pt x="13" y="52"/>
                  <a:pt x="12" y="52"/>
                  <a:pt x="10" y="52"/>
                </a:cubicBezTo>
                <a:cubicBezTo>
                  <a:pt x="2" y="52"/>
                  <a:pt x="2" y="52"/>
                  <a:pt x="2" y="52"/>
                </a:cubicBezTo>
                <a:cubicBezTo>
                  <a:pt x="1" y="52"/>
                  <a:pt x="1" y="52"/>
                  <a:pt x="1" y="52"/>
                </a:cubicBezTo>
                <a:cubicBezTo>
                  <a:pt x="0" y="52"/>
                  <a:pt x="0" y="52"/>
                  <a:pt x="0" y="51"/>
                </a:cubicBezTo>
                <a:cubicBezTo>
                  <a:pt x="0" y="44"/>
                  <a:pt x="0" y="44"/>
                  <a:pt x="0" y="44"/>
                </a:cubicBezTo>
                <a:cubicBezTo>
                  <a:pt x="0" y="44"/>
                  <a:pt x="0" y="43"/>
                  <a:pt x="1" y="43"/>
                </a:cubicBezTo>
                <a:cubicBezTo>
                  <a:pt x="1" y="43"/>
                  <a:pt x="1" y="43"/>
                  <a:pt x="2" y="43"/>
                </a:cubicBezTo>
                <a:cubicBezTo>
                  <a:pt x="10" y="43"/>
                  <a:pt x="10" y="43"/>
                  <a:pt x="10" y="43"/>
                </a:cubicBezTo>
                <a:cubicBezTo>
                  <a:pt x="11" y="43"/>
                  <a:pt x="12" y="43"/>
                  <a:pt x="13" y="42"/>
                </a:cubicBezTo>
                <a:cubicBezTo>
                  <a:pt x="14" y="42"/>
                  <a:pt x="15" y="41"/>
                  <a:pt x="16" y="40"/>
                </a:cubicBezTo>
                <a:cubicBezTo>
                  <a:pt x="17" y="40"/>
                  <a:pt x="17" y="39"/>
                  <a:pt x="18" y="38"/>
                </a:cubicBezTo>
                <a:cubicBezTo>
                  <a:pt x="18" y="37"/>
                  <a:pt x="19" y="36"/>
                  <a:pt x="20" y="35"/>
                </a:cubicBezTo>
                <a:cubicBezTo>
                  <a:pt x="20" y="34"/>
                  <a:pt x="21" y="31"/>
                  <a:pt x="23" y="29"/>
                </a:cubicBezTo>
                <a:cubicBezTo>
                  <a:pt x="23" y="27"/>
                  <a:pt x="24" y="26"/>
                  <a:pt x="24" y="24"/>
                </a:cubicBezTo>
                <a:cubicBezTo>
                  <a:pt x="25" y="23"/>
                  <a:pt x="26" y="22"/>
                  <a:pt x="26" y="21"/>
                </a:cubicBezTo>
                <a:cubicBezTo>
                  <a:pt x="27" y="19"/>
                  <a:pt x="28" y="18"/>
                  <a:pt x="29" y="17"/>
                </a:cubicBezTo>
                <a:cubicBezTo>
                  <a:pt x="30" y="16"/>
                  <a:pt x="31" y="15"/>
                  <a:pt x="32" y="14"/>
                </a:cubicBezTo>
                <a:cubicBezTo>
                  <a:pt x="33" y="12"/>
                  <a:pt x="34" y="12"/>
                  <a:pt x="35" y="11"/>
                </a:cubicBezTo>
                <a:cubicBezTo>
                  <a:pt x="36" y="10"/>
                  <a:pt x="38" y="10"/>
                  <a:pt x="39" y="9"/>
                </a:cubicBezTo>
                <a:cubicBezTo>
                  <a:pt x="41" y="9"/>
                  <a:pt x="42" y="9"/>
                  <a:pt x="44" y="9"/>
                </a:cubicBezTo>
                <a:cubicBezTo>
                  <a:pt x="54" y="9"/>
                  <a:pt x="54" y="9"/>
                  <a:pt x="54" y="9"/>
                </a:cubicBezTo>
                <a:cubicBezTo>
                  <a:pt x="54" y="1"/>
                  <a:pt x="54" y="1"/>
                  <a:pt x="54" y="1"/>
                </a:cubicBezTo>
                <a:cubicBezTo>
                  <a:pt x="54" y="1"/>
                  <a:pt x="54" y="1"/>
                  <a:pt x="54" y="1"/>
                </a:cubicBezTo>
                <a:cubicBezTo>
                  <a:pt x="54" y="0"/>
                  <a:pt x="55" y="0"/>
                  <a:pt x="55" y="0"/>
                </a:cubicBezTo>
                <a:cubicBezTo>
                  <a:pt x="55" y="0"/>
                  <a:pt x="56" y="0"/>
                  <a:pt x="56" y="1"/>
                </a:cubicBezTo>
                <a:cubicBezTo>
                  <a:pt x="68" y="13"/>
                  <a:pt x="68" y="13"/>
                  <a:pt x="68" y="13"/>
                </a:cubicBezTo>
                <a:close/>
                <a:moveTo>
                  <a:pt x="10" y="9"/>
                </a:moveTo>
                <a:cubicBezTo>
                  <a:pt x="16" y="9"/>
                  <a:pt x="22" y="12"/>
                  <a:pt x="26" y="17"/>
                </a:cubicBezTo>
                <a:cubicBezTo>
                  <a:pt x="24" y="20"/>
                  <a:pt x="22" y="23"/>
                  <a:pt x="20" y="28"/>
                </a:cubicBezTo>
                <a:cubicBezTo>
                  <a:pt x="20" y="26"/>
                  <a:pt x="19" y="26"/>
                  <a:pt x="19" y="25"/>
                </a:cubicBezTo>
                <a:cubicBezTo>
                  <a:pt x="19" y="24"/>
                  <a:pt x="18" y="23"/>
                  <a:pt x="17" y="22"/>
                </a:cubicBezTo>
                <a:cubicBezTo>
                  <a:pt x="17" y="22"/>
                  <a:pt x="16" y="21"/>
                  <a:pt x="16" y="20"/>
                </a:cubicBezTo>
                <a:cubicBezTo>
                  <a:pt x="15" y="20"/>
                  <a:pt x="14" y="19"/>
                  <a:pt x="13" y="19"/>
                </a:cubicBezTo>
                <a:cubicBezTo>
                  <a:pt x="12" y="19"/>
                  <a:pt x="11" y="18"/>
                  <a:pt x="10" y="18"/>
                </a:cubicBezTo>
                <a:cubicBezTo>
                  <a:pt x="2" y="18"/>
                  <a:pt x="2" y="18"/>
                  <a:pt x="2" y="18"/>
                </a:cubicBezTo>
                <a:cubicBezTo>
                  <a:pt x="1" y="18"/>
                  <a:pt x="1" y="18"/>
                  <a:pt x="1" y="18"/>
                </a:cubicBezTo>
                <a:cubicBezTo>
                  <a:pt x="0" y="18"/>
                  <a:pt x="0" y="18"/>
                  <a:pt x="0" y="17"/>
                </a:cubicBezTo>
                <a:cubicBezTo>
                  <a:pt x="0" y="10"/>
                  <a:pt x="0" y="10"/>
                  <a:pt x="0" y="10"/>
                </a:cubicBezTo>
                <a:cubicBezTo>
                  <a:pt x="0" y="10"/>
                  <a:pt x="0" y="9"/>
                  <a:pt x="1" y="9"/>
                </a:cubicBezTo>
                <a:cubicBezTo>
                  <a:pt x="1" y="9"/>
                  <a:pt x="1" y="9"/>
                  <a:pt x="2" y="9"/>
                </a:cubicBezTo>
                <a:cubicBezTo>
                  <a:pt x="10" y="9"/>
                  <a:pt x="10" y="9"/>
                  <a:pt x="10" y="9"/>
                </a:cubicBezTo>
                <a:close/>
                <a:moveTo>
                  <a:pt x="68" y="47"/>
                </a:moveTo>
                <a:cubicBezTo>
                  <a:pt x="68" y="47"/>
                  <a:pt x="68" y="47"/>
                  <a:pt x="68" y="48"/>
                </a:cubicBezTo>
                <a:cubicBezTo>
                  <a:pt x="68" y="48"/>
                  <a:pt x="68" y="48"/>
                  <a:pt x="68" y="48"/>
                </a:cubicBezTo>
                <a:cubicBezTo>
                  <a:pt x="56" y="61"/>
                  <a:pt x="56" y="61"/>
                  <a:pt x="56" y="61"/>
                </a:cubicBezTo>
                <a:cubicBezTo>
                  <a:pt x="56" y="61"/>
                  <a:pt x="55" y="61"/>
                  <a:pt x="55" y="61"/>
                </a:cubicBezTo>
                <a:cubicBezTo>
                  <a:pt x="55" y="61"/>
                  <a:pt x="54" y="61"/>
                  <a:pt x="54" y="61"/>
                </a:cubicBezTo>
                <a:cubicBezTo>
                  <a:pt x="54" y="60"/>
                  <a:pt x="54" y="60"/>
                  <a:pt x="54" y="60"/>
                </a:cubicBezTo>
                <a:cubicBezTo>
                  <a:pt x="54" y="52"/>
                  <a:pt x="54" y="52"/>
                  <a:pt x="54" y="52"/>
                </a:cubicBezTo>
                <a:cubicBezTo>
                  <a:pt x="53" y="52"/>
                  <a:pt x="52" y="52"/>
                  <a:pt x="51" y="52"/>
                </a:cubicBezTo>
                <a:cubicBezTo>
                  <a:pt x="49" y="52"/>
                  <a:pt x="48" y="52"/>
                  <a:pt x="47" y="52"/>
                </a:cubicBezTo>
                <a:cubicBezTo>
                  <a:pt x="47" y="52"/>
                  <a:pt x="46" y="52"/>
                  <a:pt x="45" y="52"/>
                </a:cubicBezTo>
                <a:cubicBezTo>
                  <a:pt x="44" y="52"/>
                  <a:pt x="43" y="52"/>
                  <a:pt x="42" y="52"/>
                </a:cubicBezTo>
                <a:cubicBezTo>
                  <a:pt x="41" y="52"/>
                  <a:pt x="41" y="52"/>
                  <a:pt x="40" y="52"/>
                </a:cubicBezTo>
                <a:cubicBezTo>
                  <a:pt x="39" y="52"/>
                  <a:pt x="38" y="51"/>
                  <a:pt x="37" y="51"/>
                </a:cubicBezTo>
                <a:cubicBezTo>
                  <a:pt x="37" y="51"/>
                  <a:pt x="36" y="50"/>
                  <a:pt x="35" y="50"/>
                </a:cubicBezTo>
                <a:cubicBezTo>
                  <a:pt x="34" y="50"/>
                  <a:pt x="33" y="49"/>
                  <a:pt x="33" y="49"/>
                </a:cubicBezTo>
                <a:cubicBezTo>
                  <a:pt x="32" y="48"/>
                  <a:pt x="31" y="47"/>
                  <a:pt x="31" y="47"/>
                </a:cubicBezTo>
                <a:cubicBezTo>
                  <a:pt x="30" y="46"/>
                  <a:pt x="29" y="45"/>
                  <a:pt x="29" y="44"/>
                </a:cubicBezTo>
                <a:cubicBezTo>
                  <a:pt x="30" y="42"/>
                  <a:pt x="32" y="38"/>
                  <a:pt x="34" y="34"/>
                </a:cubicBezTo>
                <a:cubicBezTo>
                  <a:pt x="34" y="35"/>
                  <a:pt x="35" y="36"/>
                  <a:pt x="35" y="36"/>
                </a:cubicBezTo>
                <a:cubicBezTo>
                  <a:pt x="35" y="37"/>
                  <a:pt x="36" y="38"/>
                  <a:pt x="37" y="39"/>
                </a:cubicBezTo>
                <a:cubicBezTo>
                  <a:pt x="37" y="40"/>
                  <a:pt x="38" y="40"/>
                  <a:pt x="39" y="41"/>
                </a:cubicBezTo>
                <a:cubicBezTo>
                  <a:pt x="39" y="41"/>
                  <a:pt x="40" y="42"/>
                  <a:pt x="41" y="42"/>
                </a:cubicBezTo>
                <a:cubicBezTo>
                  <a:pt x="42" y="43"/>
                  <a:pt x="43" y="43"/>
                  <a:pt x="44" y="43"/>
                </a:cubicBezTo>
                <a:cubicBezTo>
                  <a:pt x="54" y="43"/>
                  <a:pt x="54" y="43"/>
                  <a:pt x="54" y="43"/>
                </a:cubicBezTo>
                <a:cubicBezTo>
                  <a:pt x="54" y="35"/>
                  <a:pt x="54" y="35"/>
                  <a:pt x="54" y="35"/>
                </a:cubicBezTo>
                <a:cubicBezTo>
                  <a:pt x="54" y="35"/>
                  <a:pt x="54" y="35"/>
                  <a:pt x="54" y="35"/>
                </a:cubicBezTo>
                <a:cubicBezTo>
                  <a:pt x="54" y="34"/>
                  <a:pt x="55" y="34"/>
                  <a:pt x="55" y="34"/>
                </a:cubicBezTo>
                <a:cubicBezTo>
                  <a:pt x="55" y="34"/>
                  <a:pt x="56" y="34"/>
                  <a:pt x="56" y="35"/>
                </a:cubicBezTo>
                <a:cubicBezTo>
                  <a:pt x="68" y="47"/>
                  <a:pt x="68" y="47"/>
                  <a:pt x="68" y="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3" name="Google Shape;713;g8b479143f0_0_499"/>
          <p:cNvGrpSpPr/>
          <p:nvPr/>
        </p:nvGrpSpPr>
        <p:grpSpPr>
          <a:xfrm>
            <a:off x="9117281" y="2360118"/>
            <a:ext cx="1832505" cy="1263489"/>
            <a:chOff x="5135316" y="1329109"/>
            <a:chExt cx="1030771" cy="710704"/>
          </a:xfrm>
        </p:grpSpPr>
        <p:sp>
          <p:nvSpPr>
            <p:cNvPr id="714" name="Google Shape;714;g8b479143f0_0_499"/>
            <p:cNvSpPr/>
            <p:nvPr/>
          </p:nvSpPr>
          <p:spPr>
            <a:xfrm>
              <a:off x="5562487" y="1329109"/>
              <a:ext cx="603600" cy="533400"/>
            </a:xfrm>
            <a:prstGeom prst="rect">
              <a:avLst/>
            </a:pr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715" name="Google Shape;715;g8b479143f0_0_499"/>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716" name="Google Shape;716;g8b479143f0_0_499"/>
          <p:cNvSpPr/>
          <p:nvPr/>
        </p:nvSpPr>
        <p:spPr>
          <a:xfrm rot="-5400000">
            <a:off x="7638155" y="6413263"/>
            <a:ext cx="1066200" cy="945900"/>
          </a:xfrm>
          <a:prstGeom prst="rect">
            <a:avLst/>
          </a:prstGeom>
          <a:solidFill>
            <a:schemeClr val="accent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717" name="Google Shape;717;g8b479143f0_0_499"/>
          <p:cNvSpPr txBox="1"/>
          <p:nvPr/>
        </p:nvSpPr>
        <p:spPr>
          <a:xfrm>
            <a:off x="824125" y="2368250"/>
            <a:ext cx="4368300" cy="1446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IN" sz="2200" b="0" i="0" u="none" strike="noStrike" cap="none">
                <a:solidFill>
                  <a:srgbClr val="000000"/>
                </a:solidFill>
                <a:latin typeface="Open Sans"/>
                <a:ea typeface="Open Sans"/>
                <a:cs typeface="Open Sans"/>
                <a:sym typeface="Open Sans"/>
              </a:rPr>
              <a:t>Add or remove different genres to or from the application to build a rich product line</a:t>
            </a:r>
            <a:endParaRPr sz="2200" b="0" i="0" u="none" strike="noStrike" cap="none">
              <a:solidFill>
                <a:srgbClr val="000000"/>
              </a:solidFill>
              <a:latin typeface="Open Sans"/>
              <a:ea typeface="Open Sans"/>
              <a:cs typeface="Open Sans"/>
              <a:sym typeface="Open Sans"/>
            </a:endParaRPr>
          </a:p>
        </p:txBody>
      </p:sp>
      <p:sp>
        <p:nvSpPr>
          <p:cNvPr id="718" name="Google Shape;718;g8b479143f0_0_499"/>
          <p:cNvSpPr txBox="1"/>
          <p:nvPr/>
        </p:nvSpPr>
        <p:spPr>
          <a:xfrm>
            <a:off x="5591125" y="7652550"/>
            <a:ext cx="5201400" cy="68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IN" sz="2200" b="0" i="0" u="none" strike="noStrike" cap="none">
                <a:solidFill>
                  <a:srgbClr val="000000"/>
                </a:solidFill>
                <a:latin typeface="Open Sans"/>
                <a:ea typeface="Open Sans"/>
                <a:cs typeface="Open Sans"/>
                <a:sym typeface="Open Sans"/>
              </a:rPr>
              <a:t>Enable or disable movie shows from the application</a:t>
            </a:r>
            <a:endParaRPr sz="22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1100"/>
              <a:buFont typeface="Arial"/>
              <a:buNone/>
            </a:pPr>
            <a:endParaRPr sz="22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719" name="Google Shape;719;g8b479143f0_0_499"/>
          <p:cNvSpPr txBox="1"/>
          <p:nvPr/>
        </p:nvSpPr>
        <p:spPr>
          <a:xfrm>
            <a:off x="11063575" y="2368250"/>
            <a:ext cx="4614300" cy="1446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IN" sz="2200" b="0" i="0" u="none" strike="noStrike" cap="none">
                <a:solidFill>
                  <a:srgbClr val="000000"/>
                </a:solidFill>
                <a:latin typeface="Open Sans"/>
                <a:ea typeface="Open Sans"/>
                <a:cs typeface="Open Sans"/>
                <a:sym typeface="Open Sans"/>
              </a:rPr>
              <a:t>Edit movie details like name, ticket price, language, description, and show timings to keep it aligned to the current prices</a:t>
            </a:r>
            <a:endParaRPr sz="2200" b="0" i="0" u="none" strike="noStrike" cap="none">
              <a:solidFill>
                <a:srgbClr val="000000"/>
              </a:solidFill>
              <a:latin typeface="Open Sans"/>
              <a:ea typeface="Open Sans"/>
              <a:cs typeface="Open Sans"/>
              <a:sym typeface="Open Sans"/>
            </a:endParaRPr>
          </a:p>
        </p:txBody>
      </p:sp>
      <p:grpSp>
        <p:nvGrpSpPr>
          <p:cNvPr id="720" name="Google Shape;720;g8b479143f0_0_499"/>
          <p:cNvGrpSpPr/>
          <p:nvPr/>
        </p:nvGrpSpPr>
        <p:grpSpPr>
          <a:xfrm>
            <a:off x="7957364" y="6660544"/>
            <a:ext cx="435310" cy="435316"/>
            <a:chOff x="1941513" y="2219325"/>
            <a:chExt cx="477838" cy="481012"/>
          </a:xfrm>
        </p:grpSpPr>
        <p:sp>
          <p:nvSpPr>
            <p:cNvPr id="721" name="Google Shape;721;g8b479143f0_0_499"/>
            <p:cNvSpPr/>
            <p:nvPr/>
          </p:nvSpPr>
          <p:spPr>
            <a:xfrm>
              <a:off x="2201863" y="2222500"/>
              <a:ext cx="217488" cy="217487"/>
            </a:xfrm>
            <a:custGeom>
              <a:avLst/>
              <a:gdLst/>
              <a:ahLst/>
              <a:cxnLst/>
              <a:rect l="l" t="t" r="r" b="b"/>
              <a:pathLst>
                <a:path w="82" h="82" extrusionOk="0">
                  <a:moveTo>
                    <a:pt x="54" y="13"/>
                  </a:moveTo>
                  <a:cubicBezTo>
                    <a:pt x="55" y="12"/>
                    <a:pt x="57" y="12"/>
                    <a:pt x="58" y="13"/>
                  </a:cubicBezTo>
                  <a:cubicBezTo>
                    <a:pt x="59" y="14"/>
                    <a:pt x="59" y="16"/>
                    <a:pt x="58" y="17"/>
                  </a:cubicBezTo>
                  <a:cubicBezTo>
                    <a:pt x="11" y="64"/>
                    <a:pt x="11" y="64"/>
                    <a:pt x="11" y="64"/>
                  </a:cubicBezTo>
                  <a:cubicBezTo>
                    <a:pt x="18" y="71"/>
                    <a:pt x="18" y="71"/>
                    <a:pt x="18" y="71"/>
                  </a:cubicBezTo>
                  <a:cubicBezTo>
                    <a:pt x="65" y="24"/>
                    <a:pt x="65" y="24"/>
                    <a:pt x="65" y="24"/>
                  </a:cubicBezTo>
                  <a:cubicBezTo>
                    <a:pt x="66" y="23"/>
                    <a:pt x="68" y="23"/>
                    <a:pt x="69" y="24"/>
                  </a:cubicBezTo>
                  <a:cubicBezTo>
                    <a:pt x="70" y="25"/>
                    <a:pt x="70" y="27"/>
                    <a:pt x="69" y="28"/>
                  </a:cubicBezTo>
                  <a:cubicBezTo>
                    <a:pt x="22" y="75"/>
                    <a:pt x="22" y="75"/>
                    <a:pt x="22" y="75"/>
                  </a:cubicBezTo>
                  <a:cubicBezTo>
                    <a:pt x="29" y="82"/>
                    <a:pt x="29" y="82"/>
                    <a:pt x="29" y="82"/>
                  </a:cubicBezTo>
                  <a:cubicBezTo>
                    <a:pt x="29" y="82"/>
                    <a:pt x="29" y="82"/>
                    <a:pt x="29" y="82"/>
                  </a:cubicBezTo>
                  <a:cubicBezTo>
                    <a:pt x="34" y="77"/>
                    <a:pt x="34" y="77"/>
                    <a:pt x="34" y="77"/>
                  </a:cubicBezTo>
                  <a:cubicBezTo>
                    <a:pt x="34" y="77"/>
                    <a:pt x="34" y="77"/>
                    <a:pt x="34" y="77"/>
                  </a:cubicBezTo>
                  <a:cubicBezTo>
                    <a:pt x="74" y="37"/>
                    <a:pt x="74" y="37"/>
                    <a:pt x="74" y="37"/>
                  </a:cubicBezTo>
                  <a:cubicBezTo>
                    <a:pt x="82" y="29"/>
                    <a:pt x="82" y="16"/>
                    <a:pt x="74" y="8"/>
                  </a:cubicBezTo>
                  <a:cubicBezTo>
                    <a:pt x="66" y="0"/>
                    <a:pt x="53" y="0"/>
                    <a:pt x="45" y="8"/>
                  </a:cubicBezTo>
                  <a:cubicBezTo>
                    <a:pt x="6" y="48"/>
                    <a:pt x="6" y="48"/>
                    <a:pt x="6" y="48"/>
                  </a:cubicBezTo>
                  <a:cubicBezTo>
                    <a:pt x="1" y="53"/>
                    <a:pt x="1" y="53"/>
                    <a:pt x="1" y="53"/>
                  </a:cubicBezTo>
                  <a:cubicBezTo>
                    <a:pt x="0" y="53"/>
                    <a:pt x="0" y="53"/>
                    <a:pt x="0" y="53"/>
                  </a:cubicBezTo>
                  <a:cubicBezTo>
                    <a:pt x="7" y="60"/>
                    <a:pt x="7" y="60"/>
                    <a:pt x="7" y="60"/>
                  </a:cubicBezTo>
                  <a:lnTo>
                    <a:pt x="54"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722" name="Google Shape;722;g8b479143f0_0_499"/>
            <p:cNvSpPr/>
            <p:nvPr/>
          </p:nvSpPr>
          <p:spPr>
            <a:xfrm>
              <a:off x="1947863" y="2508250"/>
              <a:ext cx="185738" cy="187325"/>
            </a:xfrm>
            <a:custGeom>
              <a:avLst/>
              <a:gdLst/>
              <a:ahLst/>
              <a:cxnLst/>
              <a:rect l="l" t="t" r="r" b="b"/>
              <a:pathLst>
                <a:path w="117" h="118" extrusionOk="0">
                  <a:moveTo>
                    <a:pt x="55" y="46"/>
                  </a:moveTo>
                  <a:lnTo>
                    <a:pt x="35" y="51"/>
                  </a:lnTo>
                  <a:lnTo>
                    <a:pt x="0" y="104"/>
                  </a:lnTo>
                  <a:lnTo>
                    <a:pt x="6" y="111"/>
                  </a:lnTo>
                  <a:lnTo>
                    <a:pt x="13" y="118"/>
                  </a:lnTo>
                  <a:lnTo>
                    <a:pt x="67" y="82"/>
                  </a:lnTo>
                  <a:lnTo>
                    <a:pt x="72" y="62"/>
                  </a:lnTo>
                  <a:lnTo>
                    <a:pt x="117" y="17"/>
                  </a:lnTo>
                  <a:lnTo>
                    <a:pt x="100" y="0"/>
                  </a:lnTo>
                  <a:lnTo>
                    <a:pt x="55" y="4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723" name="Google Shape;723;g8b479143f0_0_499"/>
            <p:cNvSpPr/>
            <p:nvPr/>
          </p:nvSpPr>
          <p:spPr>
            <a:xfrm>
              <a:off x="1941513" y="2219325"/>
              <a:ext cx="469900" cy="481012"/>
            </a:xfrm>
            <a:custGeom>
              <a:avLst/>
              <a:gdLst/>
              <a:ahLst/>
              <a:cxnLst/>
              <a:rect l="l" t="t" r="r" b="b"/>
              <a:pathLst>
                <a:path w="177" h="181" extrusionOk="0">
                  <a:moveTo>
                    <a:pt x="49" y="85"/>
                  </a:moveTo>
                  <a:cubicBezTo>
                    <a:pt x="74" y="110"/>
                    <a:pt x="136" y="172"/>
                    <a:pt x="136" y="172"/>
                  </a:cubicBezTo>
                  <a:cubicBezTo>
                    <a:pt x="146" y="181"/>
                    <a:pt x="161" y="181"/>
                    <a:pt x="170" y="172"/>
                  </a:cubicBezTo>
                  <a:cubicBezTo>
                    <a:pt x="175" y="168"/>
                    <a:pt x="177" y="162"/>
                    <a:pt x="177" y="155"/>
                  </a:cubicBezTo>
                  <a:cubicBezTo>
                    <a:pt x="177" y="149"/>
                    <a:pt x="175" y="143"/>
                    <a:pt x="170" y="138"/>
                  </a:cubicBezTo>
                  <a:cubicBezTo>
                    <a:pt x="84" y="52"/>
                    <a:pt x="84" y="52"/>
                    <a:pt x="84" y="52"/>
                  </a:cubicBezTo>
                  <a:cubicBezTo>
                    <a:pt x="85" y="48"/>
                    <a:pt x="85" y="44"/>
                    <a:pt x="85" y="41"/>
                  </a:cubicBezTo>
                  <a:cubicBezTo>
                    <a:pt x="84" y="31"/>
                    <a:pt x="80" y="22"/>
                    <a:pt x="73" y="15"/>
                  </a:cubicBezTo>
                  <a:cubicBezTo>
                    <a:pt x="61" y="3"/>
                    <a:pt x="43" y="0"/>
                    <a:pt x="28" y="7"/>
                  </a:cubicBezTo>
                  <a:cubicBezTo>
                    <a:pt x="52" y="31"/>
                    <a:pt x="52" y="31"/>
                    <a:pt x="52" y="31"/>
                  </a:cubicBezTo>
                  <a:cubicBezTo>
                    <a:pt x="56" y="34"/>
                    <a:pt x="56" y="40"/>
                    <a:pt x="52" y="44"/>
                  </a:cubicBezTo>
                  <a:cubicBezTo>
                    <a:pt x="42" y="54"/>
                    <a:pt x="42" y="54"/>
                    <a:pt x="42" y="54"/>
                  </a:cubicBezTo>
                  <a:cubicBezTo>
                    <a:pt x="38" y="57"/>
                    <a:pt x="33" y="57"/>
                    <a:pt x="29" y="54"/>
                  </a:cubicBezTo>
                  <a:cubicBezTo>
                    <a:pt x="5" y="30"/>
                    <a:pt x="5" y="30"/>
                    <a:pt x="5" y="30"/>
                  </a:cubicBezTo>
                  <a:cubicBezTo>
                    <a:pt x="0" y="45"/>
                    <a:pt x="3" y="62"/>
                    <a:pt x="15" y="73"/>
                  </a:cubicBezTo>
                  <a:cubicBezTo>
                    <a:pt x="21" y="80"/>
                    <a:pt x="29" y="84"/>
                    <a:pt x="37" y="85"/>
                  </a:cubicBezTo>
                  <a:cubicBezTo>
                    <a:pt x="41" y="86"/>
                    <a:pt x="45" y="86"/>
                    <a:pt x="49" y="85"/>
                  </a:cubicBezTo>
                  <a:close/>
                  <a:moveTo>
                    <a:pt x="145" y="147"/>
                  </a:moveTo>
                  <a:cubicBezTo>
                    <a:pt x="150" y="142"/>
                    <a:pt x="158" y="142"/>
                    <a:pt x="163" y="147"/>
                  </a:cubicBezTo>
                  <a:cubicBezTo>
                    <a:pt x="168" y="152"/>
                    <a:pt x="168" y="160"/>
                    <a:pt x="163" y="165"/>
                  </a:cubicBezTo>
                  <a:cubicBezTo>
                    <a:pt x="158" y="170"/>
                    <a:pt x="150" y="170"/>
                    <a:pt x="145" y="165"/>
                  </a:cubicBezTo>
                  <a:cubicBezTo>
                    <a:pt x="140" y="160"/>
                    <a:pt x="140" y="152"/>
                    <a:pt x="145" y="1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grpSp>
      <p:grpSp>
        <p:nvGrpSpPr>
          <p:cNvPr id="724" name="Google Shape;724;g8b479143f0_0_499"/>
          <p:cNvGrpSpPr/>
          <p:nvPr/>
        </p:nvGrpSpPr>
        <p:grpSpPr>
          <a:xfrm>
            <a:off x="6558239" y="3065867"/>
            <a:ext cx="3251241" cy="3253374"/>
            <a:chOff x="3673940" y="1693752"/>
            <a:chExt cx="1828800" cy="1830000"/>
          </a:xfrm>
        </p:grpSpPr>
        <p:sp>
          <p:nvSpPr>
            <p:cNvPr id="725" name="Google Shape;725;g8b479143f0_0_499"/>
            <p:cNvSpPr/>
            <p:nvPr/>
          </p:nvSpPr>
          <p:spPr>
            <a:xfrm>
              <a:off x="3673940" y="1693752"/>
              <a:ext cx="1828800" cy="1830000"/>
            </a:xfrm>
            <a:prstGeom prst="ellipse">
              <a:avLst/>
            </a:prstGeom>
            <a:solidFill>
              <a:srgbClr val="F2F2F2"/>
            </a:solidFill>
            <a:ln w="9525" cap="flat" cmpd="sng">
              <a:solidFill>
                <a:srgbClr val="A6A6A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726" name="Google Shape;726;g8b479143f0_0_499"/>
            <p:cNvSpPr/>
            <p:nvPr/>
          </p:nvSpPr>
          <p:spPr>
            <a:xfrm>
              <a:off x="3727716" y="1748188"/>
              <a:ext cx="1721100" cy="1721400"/>
            </a:xfrm>
            <a:prstGeom prst="ellipse">
              <a:avLst/>
            </a:pr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727" name="Google Shape;727;g8b479143f0_0_499"/>
          <p:cNvSpPr txBox="1"/>
          <p:nvPr/>
        </p:nvSpPr>
        <p:spPr>
          <a:xfrm>
            <a:off x="6759759" y="5422682"/>
            <a:ext cx="28503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Open Sans"/>
                <a:ea typeface="Open Sans"/>
                <a:cs typeface="Open Sans"/>
                <a:sym typeface="Open Sans"/>
              </a:rPr>
              <a:t>Administrator</a:t>
            </a:r>
            <a:endParaRPr sz="2200" b="0" i="0" u="none" strike="noStrike" cap="none">
              <a:solidFill>
                <a:srgbClr val="262626"/>
              </a:solidFill>
              <a:latin typeface="Open Sans"/>
              <a:ea typeface="Open Sans"/>
              <a:cs typeface="Open Sans"/>
              <a:sym typeface="Open Sans"/>
            </a:endParaRPr>
          </a:p>
        </p:txBody>
      </p:sp>
      <p:pic>
        <p:nvPicPr>
          <p:cNvPr id="728" name="Google Shape;728;g8b479143f0_0_499"/>
          <p:cNvPicPr preferRelativeResize="0"/>
          <p:nvPr/>
        </p:nvPicPr>
        <p:blipFill rotWithShape="1">
          <a:blip r:embed="rId3">
            <a:alphaModFix/>
          </a:blip>
          <a:srcRect/>
          <a:stretch/>
        </p:blipFill>
        <p:spPr>
          <a:xfrm>
            <a:off x="7415189" y="3547662"/>
            <a:ext cx="1539381" cy="1880468"/>
          </a:xfrm>
          <a:prstGeom prst="rect">
            <a:avLst/>
          </a:prstGeom>
          <a:noFill/>
          <a:ln>
            <a:noFill/>
          </a:ln>
        </p:spPr>
      </p:pic>
      <p:grpSp>
        <p:nvGrpSpPr>
          <p:cNvPr id="729" name="Google Shape;729;g8b479143f0_0_499"/>
          <p:cNvGrpSpPr/>
          <p:nvPr/>
        </p:nvGrpSpPr>
        <p:grpSpPr>
          <a:xfrm>
            <a:off x="10042117" y="2371451"/>
            <a:ext cx="788811" cy="857699"/>
            <a:chOff x="4262" y="1919"/>
            <a:chExt cx="563" cy="604"/>
          </a:xfrm>
        </p:grpSpPr>
        <p:sp>
          <p:nvSpPr>
            <p:cNvPr id="730" name="Google Shape;730;g8b479143f0_0_499"/>
            <p:cNvSpPr/>
            <p:nvPr/>
          </p:nvSpPr>
          <p:spPr>
            <a:xfrm>
              <a:off x="4377" y="2215"/>
              <a:ext cx="128" cy="129"/>
            </a:xfrm>
            <a:custGeom>
              <a:avLst/>
              <a:gdLst/>
              <a:ahLst/>
              <a:cxnLst/>
              <a:rect l="l" t="t" r="r" b="b"/>
              <a:pathLst>
                <a:path w="256" h="258" extrusionOk="0">
                  <a:moveTo>
                    <a:pt x="0" y="113"/>
                  </a:moveTo>
                  <a:lnTo>
                    <a:pt x="0" y="113"/>
                  </a:lnTo>
                  <a:lnTo>
                    <a:pt x="4" y="94"/>
                  </a:lnTo>
                  <a:lnTo>
                    <a:pt x="4" y="94"/>
                  </a:lnTo>
                  <a:lnTo>
                    <a:pt x="8" y="82"/>
                  </a:lnTo>
                  <a:lnTo>
                    <a:pt x="14" y="69"/>
                  </a:lnTo>
                  <a:lnTo>
                    <a:pt x="19" y="59"/>
                  </a:lnTo>
                  <a:lnTo>
                    <a:pt x="26" y="48"/>
                  </a:lnTo>
                  <a:lnTo>
                    <a:pt x="34" y="39"/>
                  </a:lnTo>
                  <a:lnTo>
                    <a:pt x="44" y="30"/>
                  </a:lnTo>
                  <a:lnTo>
                    <a:pt x="54" y="22"/>
                  </a:lnTo>
                  <a:lnTo>
                    <a:pt x="65" y="15"/>
                  </a:lnTo>
                  <a:lnTo>
                    <a:pt x="65" y="15"/>
                  </a:lnTo>
                  <a:lnTo>
                    <a:pt x="79" y="8"/>
                  </a:lnTo>
                  <a:lnTo>
                    <a:pt x="93" y="3"/>
                  </a:lnTo>
                  <a:lnTo>
                    <a:pt x="108" y="1"/>
                  </a:lnTo>
                  <a:lnTo>
                    <a:pt x="123" y="0"/>
                  </a:lnTo>
                  <a:lnTo>
                    <a:pt x="123" y="0"/>
                  </a:lnTo>
                  <a:lnTo>
                    <a:pt x="212" y="0"/>
                  </a:lnTo>
                  <a:lnTo>
                    <a:pt x="212" y="0"/>
                  </a:lnTo>
                  <a:lnTo>
                    <a:pt x="219" y="0"/>
                  </a:lnTo>
                  <a:lnTo>
                    <a:pt x="219" y="0"/>
                  </a:lnTo>
                  <a:lnTo>
                    <a:pt x="220" y="13"/>
                  </a:lnTo>
                  <a:lnTo>
                    <a:pt x="221" y="24"/>
                  </a:lnTo>
                  <a:lnTo>
                    <a:pt x="225" y="34"/>
                  </a:lnTo>
                  <a:lnTo>
                    <a:pt x="229" y="46"/>
                  </a:lnTo>
                  <a:lnTo>
                    <a:pt x="234" y="55"/>
                  </a:lnTo>
                  <a:lnTo>
                    <a:pt x="240" y="66"/>
                  </a:lnTo>
                  <a:lnTo>
                    <a:pt x="248" y="75"/>
                  </a:lnTo>
                  <a:lnTo>
                    <a:pt x="256" y="83"/>
                  </a:lnTo>
                  <a:lnTo>
                    <a:pt x="256" y="83"/>
                  </a:lnTo>
                  <a:lnTo>
                    <a:pt x="241" y="90"/>
                  </a:lnTo>
                  <a:lnTo>
                    <a:pt x="227" y="97"/>
                  </a:lnTo>
                  <a:lnTo>
                    <a:pt x="215" y="104"/>
                  </a:lnTo>
                  <a:lnTo>
                    <a:pt x="204" y="112"/>
                  </a:lnTo>
                  <a:lnTo>
                    <a:pt x="194" y="121"/>
                  </a:lnTo>
                  <a:lnTo>
                    <a:pt x="185" y="130"/>
                  </a:lnTo>
                  <a:lnTo>
                    <a:pt x="177" y="141"/>
                  </a:lnTo>
                  <a:lnTo>
                    <a:pt x="170" y="151"/>
                  </a:lnTo>
                  <a:lnTo>
                    <a:pt x="164" y="163"/>
                  </a:lnTo>
                  <a:lnTo>
                    <a:pt x="159" y="174"/>
                  </a:lnTo>
                  <a:lnTo>
                    <a:pt x="155" y="187"/>
                  </a:lnTo>
                  <a:lnTo>
                    <a:pt x="152" y="199"/>
                  </a:lnTo>
                  <a:lnTo>
                    <a:pt x="150" y="213"/>
                  </a:lnTo>
                  <a:lnTo>
                    <a:pt x="149" y="227"/>
                  </a:lnTo>
                  <a:lnTo>
                    <a:pt x="149" y="242"/>
                  </a:lnTo>
                  <a:lnTo>
                    <a:pt x="150" y="257"/>
                  </a:lnTo>
                  <a:lnTo>
                    <a:pt x="150" y="257"/>
                  </a:lnTo>
                  <a:lnTo>
                    <a:pt x="146" y="258"/>
                  </a:lnTo>
                  <a:lnTo>
                    <a:pt x="146" y="258"/>
                  </a:lnTo>
                  <a:lnTo>
                    <a:pt x="112" y="255"/>
                  </a:lnTo>
                  <a:lnTo>
                    <a:pt x="78" y="249"/>
                  </a:lnTo>
                  <a:lnTo>
                    <a:pt x="45" y="242"/>
                  </a:lnTo>
                  <a:lnTo>
                    <a:pt x="11" y="233"/>
                  </a:lnTo>
                  <a:lnTo>
                    <a:pt x="11" y="233"/>
                  </a:lnTo>
                  <a:lnTo>
                    <a:pt x="0" y="229"/>
                  </a:lnTo>
                  <a:lnTo>
                    <a:pt x="0" y="229"/>
                  </a:lnTo>
                  <a:lnTo>
                    <a:pt x="0" y="113"/>
                  </a:lnTo>
                  <a:lnTo>
                    <a:pt x="0" y="1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g8b479143f0_0_499"/>
            <p:cNvSpPr/>
            <p:nvPr/>
          </p:nvSpPr>
          <p:spPr>
            <a:xfrm>
              <a:off x="4590" y="2215"/>
              <a:ext cx="123" cy="129"/>
            </a:xfrm>
            <a:custGeom>
              <a:avLst/>
              <a:gdLst/>
              <a:ahLst/>
              <a:cxnLst/>
              <a:rect l="l" t="t" r="r" b="b"/>
              <a:pathLst>
                <a:path w="246" h="258" extrusionOk="0">
                  <a:moveTo>
                    <a:pt x="246" y="227"/>
                  </a:moveTo>
                  <a:lnTo>
                    <a:pt x="246" y="227"/>
                  </a:lnTo>
                  <a:lnTo>
                    <a:pt x="230" y="235"/>
                  </a:lnTo>
                  <a:lnTo>
                    <a:pt x="213" y="241"/>
                  </a:lnTo>
                  <a:lnTo>
                    <a:pt x="195" y="247"/>
                  </a:lnTo>
                  <a:lnTo>
                    <a:pt x="178" y="250"/>
                  </a:lnTo>
                  <a:lnTo>
                    <a:pt x="161" y="254"/>
                  </a:lnTo>
                  <a:lnTo>
                    <a:pt x="144" y="256"/>
                  </a:lnTo>
                  <a:lnTo>
                    <a:pt x="107" y="258"/>
                  </a:lnTo>
                  <a:lnTo>
                    <a:pt x="107" y="258"/>
                  </a:lnTo>
                  <a:lnTo>
                    <a:pt x="107" y="251"/>
                  </a:lnTo>
                  <a:lnTo>
                    <a:pt x="107" y="251"/>
                  </a:lnTo>
                  <a:lnTo>
                    <a:pt x="107" y="224"/>
                  </a:lnTo>
                  <a:lnTo>
                    <a:pt x="105" y="210"/>
                  </a:lnTo>
                  <a:lnTo>
                    <a:pt x="103" y="196"/>
                  </a:lnTo>
                  <a:lnTo>
                    <a:pt x="103" y="196"/>
                  </a:lnTo>
                  <a:lnTo>
                    <a:pt x="101" y="184"/>
                  </a:lnTo>
                  <a:lnTo>
                    <a:pt x="96" y="173"/>
                  </a:lnTo>
                  <a:lnTo>
                    <a:pt x="92" y="161"/>
                  </a:lnTo>
                  <a:lnTo>
                    <a:pt x="86" y="151"/>
                  </a:lnTo>
                  <a:lnTo>
                    <a:pt x="79" y="142"/>
                  </a:lnTo>
                  <a:lnTo>
                    <a:pt x="72" y="131"/>
                  </a:lnTo>
                  <a:lnTo>
                    <a:pt x="64" y="123"/>
                  </a:lnTo>
                  <a:lnTo>
                    <a:pt x="55" y="114"/>
                  </a:lnTo>
                  <a:lnTo>
                    <a:pt x="55" y="114"/>
                  </a:lnTo>
                  <a:lnTo>
                    <a:pt x="43" y="105"/>
                  </a:lnTo>
                  <a:lnTo>
                    <a:pt x="29" y="97"/>
                  </a:lnTo>
                  <a:lnTo>
                    <a:pt x="15" y="90"/>
                  </a:lnTo>
                  <a:lnTo>
                    <a:pt x="0" y="84"/>
                  </a:lnTo>
                  <a:lnTo>
                    <a:pt x="0" y="84"/>
                  </a:lnTo>
                  <a:lnTo>
                    <a:pt x="11" y="71"/>
                  </a:lnTo>
                  <a:lnTo>
                    <a:pt x="11" y="71"/>
                  </a:lnTo>
                  <a:lnTo>
                    <a:pt x="21" y="56"/>
                  </a:lnTo>
                  <a:lnTo>
                    <a:pt x="29" y="40"/>
                  </a:lnTo>
                  <a:lnTo>
                    <a:pt x="34" y="23"/>
                  </a:lnTo>
                  <a:lnTo>
                    <a:pt x="37" y="6"/>
                  </a:lnTo>
                  <a:lnTo>
                    <a:pt x="37" y="6"/>
                  </a:lnTo>
                  <a:lnTo>
                    <a:pt x="37" y="3"/>
                  </a:lnTo>
                  <a:lnTo>
                    <a:pt x="37" y="1"/>
                  </a:lnTo>
                  <a:lnTo>
                    <a:pt x="40" y="0"/>
                  </a:lnTo>
                  <a:lnTo>
                    <a:pt x="42" y="0"/>
                  </a:lnTo>
                  <a:lnTo>
                    <a:pt x="42" y="0"/>
                  </a:lnTo>
                  <a:lnTo>
                    <a:pt x="85" y="0"/>
                  </a:lnTo>
                  <a:lnTo>
                    <a:pt x="129" y="0"/>
                  </a:lnTo>
                  <a:lnTo>
                    <a:pt x="129" y="0"/>
                  </a:lnTo>
                  <a:lnTo>
                    <a:pt x="140" y="1"/>
                  </a:lnTo>
                  <a:lnTo>
                    <a:pt x="152" y="3"/>
                  </a:lnTo>
                  <a:lnTo>
                    <a:pt x="163" y="7"/>
                  </a:lnTo>
                  <a:lnTo>
                    <a:pt x="174" y="11"/>
                  </a:lnTo>
                  <a:lnTo>
                    <a:pt x="184" y="17"/>
                  </a:lnTo>
                  <a:lnTo>
                    <a:pt x="194" y="24"/>
                  </a:lnTo>
                  <a:lnTo>
                    <a:pt x="203" y="31"/>
                  </a:lnTo>
                  <a:lnTo>
                    <a:pt x="212" y="40"/>
                  </a:lnTo>
                  <a:lnTo>
                    <a:pt x="212" y="40"/>
                  </a:lnTo>
                  <a:lnTo>
                    <a:pt x="218" y="47"/>
                  </a:lnTo>
                  <a:lnTo>
                    <a:pt x="224" y="55"/>
                  </a:lnTo>
                  <a:lnTo>
                    <a:pt x="229" y="63"/>
                  </a:lnTo>
                  <a:lnTo>
                    <a:pt x="233" y="71"/>
                  </a:lnTo>
                  <a:lnTo>
                    <a:pt x="237" y="79"/>
                  </a:lnTo>
                  <a:lnTo>
                    <a:pt x="240" y="89"/>
                  </a:lnTo>
                  <a:lnTo>
                    <a:pt x="245" y="107"/>
                  </a:lnTo>
                  <a:lnTo>
                    <a:pt x="245" y="107"/>
                  </a:lnTo>
                  <a:lnTo>
                    <a:pt x="246" y="113"/>
                  </a:lnTo>
                  <a:lnTo>
                    <a:pt x="246" y="113"/>
                  </a:lnTo>
                  <a:lnTo>
                    <a:pt x="246" y="227"/>
                  </a:lnTo>
                  <a:lnTo>
                    <a:pt x="246" y="22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g8b479143f0_0_499"/>
            <p:cNvSpPr/>
            <p:nvPr/>
          </p:nvSpPr>
          <p:spPr>
            <a:xfrm>
              <a:off x="4464" y="2266"/>
              <a:ext cx="168" cy="130"/>
            </a:xfrm>
            <a:custGeom>
              <a:avLst/>
              <a:gdLst/>
              <a:ahLst/>
              <a:cxnLst/>
              <a:rect l="l" t="t" r="r" b="b"/>
              <a:pathLst>
                <a:path w="336" h="260" extrusionOk="0">
                  <a:moveTo>
                    <a:pt x="167" y="0"/>
                  </a:moveTo>
                  <a:lnTo>
                    <a:pt x="167" y="0"/>
                  </a:lnTo>
                  <a:lnTo>
                    <a:pt x="194" y="0"/>
                  </a:lnTo>
                  <a:lnTo>
                    <a:pt x="219" y="0"/>
                  </a:lnTo>
                  <a:lnTo>
                    <a:pt x="219" y="0"/>
                  </a:lnTo>
                  <a:lnTo>
                    <a:pt x="229" y="2"/>
                  </a:lnTo>
                  <a:lnTo>
                    <a:pt x="240" y="4"/>
                  </a:lnTo>
                  <a:lnTo>
                    <a:pt x="249" y="6"/>
                  </a:lnTo>
                  <a:lnTo>
                    <a:pt x="259" y="11"/>
                  </a:lnTo>
                  <a:lnTo>
                    <a:pt x="269" y="15"/>
                  </a:lnTo>
                  <a:lnTo>
                    <a:pt x="277" y="20"/>
                  </a:lnTo>
                  <a:lnTo>
                    <a:pt x="286" y="26"/>
                  </a:lnTo>
                  <a:lnTo>
                    <a:pt x="294" y="33"/>
                  </a:lnTo>
                  <a:lnTo>
                    <a:pt x="294" y="33"/>
                  </a:lnTo>
                  <a:lnTo>
                    <a:pt x="301" y="40"/>
                  </a:lnTo>
                  <a:lnTo>
                    <a:pt x="308" y="48"/>
                  </a:lnTo>
                  <a:lnTo>
                    <a:pt x="314" y="56"/>
                  </a:lnTo>
                  <a:lnTo>
                    <a:pt x="318" y="64"/>
                  </a:lnTo>
                  <a:lnTo>
                    <a:pt x="323" y="72"/>
                  </a:lnTo>
                  <a:lnTo>
                    <a:pt x="326" y="81"/>
                  </a:lnTo>
                  <a:lnTo>
                    <a:pt x="330" y="90"/>
                  </a:lnTo>
                  <a:lnTo>
                    <a:pt x="332" y="100"/>
                  </a:lnTo>
                  <a:lnTo>
                    <a:pt x="332" y="100"/>
                  </a:lnTo>
                  <a:lnTo>
                    <a:pt x="334" y="113"/>
                  </a:lnTo>
                  <a:lnTo>
                    <a:pt x="336" y="128"/>
                  </a:lnTo>
                  <a:lnTo>
                    <a:pt x="336" y="128"/>
                  </a:lnTo>
                  <a:lnTo>
                    <a:pt x="336" y="223"/>
                  </a:lnTo>
                  <a:lnTo>
                    <a:pt x="336" y="223"/>
                  </a:lnTo>
                  <a:lnTo>
                    <a:pt x="336" y="225"/>
                  </a:lnTo>
                  <a:lnTo>
                    <a:pt x="334" y="228"/>
                  </a:lnTo>
                  <a:lnTo>
                    <a:pt x="332" y="229"/>
                  </a:lnTo>
                  <a:lnTo>
                    <a:pt x="330" y="231"/>
                  </a:lnTo>
                  <a:lnTo>
                    <a:pt x="330" y="231"/>
                  </a:lnTo>
                  <a:lnTo>
                    <a:pt x="317" y="236"/>
                  </a:lnTo>
                  <a:lnTo>
                    <a:pt x="304" y="242"/>
                  </a:lnTo>
                  <a:lnTo>
                    <a:pt x="278" y="248"/>
                  </a:lnTo>
                  <a:lnTo>
                    <a:pt x="251" y="254"/>
                  </a:lnTo>
                  <a:lnTo>
                    <a:pt x="224" y="258"/>
                  </a:lnTo>
                  <a:lnTo>
                    <a:pt x="224" y="258"/>
                  </a:lnTo>
                  <a:lnTo>
                    <a:pt x="202" y="259"/>
                  </a:lnTo>
                  <a:lnTo>
                    <a:pt x="179" y="260"/>
                  </a:lnTo>
                  <a:lnTo>
                    <a:pt x="157" y="259"/>
                  </a:lnTo>
                  <a:lnTo>
                    <a:pt x="135" y="258"/>
                  </a:lnTo>
                  <a:lnTo>
                    <a:pt x="112" y="255"/>
                  </a:lnTo>
                  <a:lnTo>
                    <a:pt x="90" y="252"/>
                  </a:lnTo>
                  <a:lnTo>
                    <a:pt x="68" y="248"/>
                  </a:lnTo>
                  <a:lnTo>
                    <a:pt x="46" y="243"/>
                  </a:lnTo>
                  <a:lnTo>
                    <a:pt x="46" y="243"/>
                  </a:lnTo>
                  <a:lnTo>
                    <a:pt x="3" y="231"/>
                  </a:lnTo>
                  <a:lnTo>
                    <a:pt x="3" y="231"/>
                  </a:lnTo>
                  <a:lnTo>
                    <a:pt x="1" y="229"/>
                  </a:lnTo>
                  <a:lnTo>
                    <a:pt x="0" y="225"/>
                  </a:lnTo>
                  <a:lnTo>
                    <a:pt x="0" y="225"/>
                  </a:lnTo>
                  <a:lnTo>
                    <a:pt x="0" y="176"/>
                  </a:lnTo>
                  <a:lnTo>
                    <a:pt x="0" y="125"/>
                  </a:lnTo>
                  <a:lnTo>
                    <a:pt x="0" y="125"/>
                  </a:lnTo>
                  <a:lnTo>
                    <a:pt x="1" y="108"/>
                  </a:lnTo>
                  <a:lnTo>
                    <a:pt x="4" y="90"/>
                  </a:lnTo>
                  <a:lnTo>
                    <a:pt x="10" y="75"/>
                  </a:lnTo>
                  <a:lnTo>
                    <a:pt x="18" y="60"/>
                  </a:lnTo>
                  <a:lnTo>
                    <a:pt x="27" y="48"/>
                  </a:lnTo>
                  <a:lnTo>
                    <a:pt x="38" y="35"/>
                  </a:lnTo>
                  <a:lnTo>
                    <a:pt x="52" y="25"/>
                  </a:lnTo>
                  <a:lnTo>
                    <a:pt x="67" y="15"/>
                  </a:lnTo>
                  <a:lnTo>
                    <a:pt x="67" y="15"/>
                  </a:lnTo>
                  <a:lnTo>
                    <a:pt x="82" y="8"/>
                  </a:lnTo>
                  <a:lnTo>
                    <a:pt x="97" y="4"/>
                  </a:lnTo>
                  <a:lnTo>
                    <a:pt x="112" y="2"/>
                  </a:lnTo>
                  <a:lnTo>
                    <a:pt x="129" y="0"/>
                  </a:lnTo>
                  <a:lnTo>
                    <a:pt x="129" y="0"/>
                  </a:lnTo>
                  <a:lnTo>
                    <a:pt x="167" y="0"/>
                  </a:lnTo>
                  <a:lnTo>
                    <a:pt x="167" y="0"/>
                  </a:lnTo>
                  <a:lnTo>
                    <a:pt x="167" y="0"/>
                  </a:lnTo>
                  <a:lnTo>
                    <a:pt x="16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g8b479143f0_0_499"/>
            <p:cNvSpPr/>
            <p:nvPr/>
          </p:nvSpPr>
          <p:spPr>
            <a:xfrm>
              <a:off x="4499" y="2164"/>
              <a:ext cx="98" cy="98"/>
            </a:xfrm>
            <a:custGeom>
              <a:avLst/>
              <a:gdLst/>
              <a:ahLst/>
              <a:cxnLst/>
              <a:rect l="l" t="t" r="r" b="b"/>
              <a:pathLst>
                <a:path w="196" h="196" extrusionOk="0">
                  <a:moveTo>
                    <a:pt x="98" y="0"/>
                  </a:moveTo>
                  <a:lnTo>
                    <a:pt x="98" y="0"/>
                  </a:lnTo>
                  <a:lnTo>
                    <a:pt x="108" y="0"/>
                  </a:lnTo>
                  <a:lnTo>
                    <a:pt x="119" y="2"/>
                  </a:lnTo>
                  <a:lnTo>
                    <a:pt x="128" y="4"/>
                  </a:lnTo>
                  <a:lnTo>
                    <a:pt x="137" y="7"/>
                  </a:lnTo>
                  <a:lnTo>
                    <a:pt x="145" y="12"/>
                  </a:lnTo>
                  <a:lnTo>
                    <a:pt x="153" y="17"/>
                  </a:lnTo>
                  <a:lnTo>
                    <a:pt x="162" y="22"/>
                  </a:lnTo>
                  <a:lnTo>
                    <a:pt x="168" y="29"/>
                  </a:lnTo>
                  <a:lnTo>
                    <a:pt x="174" y="36"/>
                  </a:lnTo>
                  <a:lnTo>
                    <a:pt x="180" y="43"/>
                  </a:lnTo>
                  <a:lnTo>
                    <a:pt x="185" y="51"/>
                  </a:lnTo>
                  <a:lnTo>
                    <a:pt x="189" y="60"/>
                  </a:lnTo>
                  <a:lnTo>
                    <a:pt x="193" y="68"/>
                  </a:lnTo>
                  <a:lnTo>
                    <a:pt x="195" y="79"/>
                  </a:lnTo>
                  <a:lnTo>
                    <a:pt x="196" y="88"/>
                  </a:lnTo>
                  <a:lnTo>
                    <a:pt x="196" y="98"/>
                  </a:lnTo>
                  <a:lnTo>
                    <a:pt x="196" y="98"/>
                  </a:lnTo>
                  <a:lnTo>
                    <a:pt x="196" y="109"/>
                  </a:lnTo>
                  <a:lnTo>
                    <a:pt x="195" y="118"/>
                  </a:lnTo>
                  <a:lnTo>
                    <a:pt x="193" y="127"/>
                  </a:lnTo>
                  <a:lnTo>
                    <a:pt x="189" y="136"/>
                  </a:lnTo>
                  <a:lnTo>
                    <a:pt x="185" y="146"/>
                  </a:lnTo>
                  <a:lnTo>
                    <a:pt x="180" y="154"/>
                  </a:lnTo>
                  <a:lnTo>
                    <a:pt x="174" y="161"/>
                  </a:lnTo>
                  <a:lnTo>
                    <a:pt x="167" y="168"/>
                  </a:lnTo>
                  <a:lnTo>
                    <a:pt x="160" y="175"/>
                  </a:lnTo>
                  <a:lnTo>
                    <a:pt x="153" y="179"/>
                  </a:lnTo>
                  <a:lnTo>
                    <a:pt x="145" y="185"/>
                  </a:lnTo>
                  <a:lnTo>
                    <a:pt x="136" y="188"/>
                  </a:lnTo>
                  <a:lnTo>
                    <a:pt x="128" y="192"/>
                  </a:lnTo>
                  <a:lnTo>
                    <a:pt x="118" y="194"/>
                  </a:lnTo>
                  <a:lnTo>
                    <a:pt x="108" y="196"/>
                  </a:lnTo>
                  <a:lnTo>
                    <a:pt x="98" y="196"/>
                  </a:lnTo>
                  <a:lnTo>
                    <a:pt x="98" y="196"/>
                  </a:lnTo>
                  <a:lnTo>
                    <a:pt x="89" y="195"/>
                  </a:lnTo>
                  <a:lnTo>
                    <a:pt x="78" y="194"/>
                  </a:lnTo>
                  <a:lnTo>
                    <a:pt x="69" y="192"/>
                  </a:lnTo>
                  <a:lnTo>
                    <a:pt x="60" y="188"/>
                  </a:lnTo>
                  <a:lnTo>
                    <a:pt x="52" y="185"/>
                  </a:lnTo>
                  <a:lnTo>
                    <a:pt x="44" y="179"/>
                  </a:lnTo>
                  <a:lnTo>
                    <a:pt x="36" y="173"/>
                  </a:lnTo>
                  <a:lnTo>
                    <a:pt x="29" y="168"/>
                  </a:lnTo>
                  <a:lnTo>
                    <a:pt x="22" y="161"/>
                  </a:lnTo>
                  <a:lnTo>
                    <a:pt x="16" y="153"/>
                  </a:lnTo>
                  <a:lnTo>
                    <a:pt x="12" y="145"/>
                  </a:lnTo>
                  <a:lnTo>
                    <a:pt x="8" y="135"/>
                  </a:lnTo>
                  <a:lnTo>
                    <a:pt x="5" y="127"/>
                  </a:lnTo>
                  <a:lnTo>
                    <a:pt x="2" y="117"/>
                  </a:lnTo>
                  <a:lnTo>
                    <a:pt x="0" y="108"/>
                  </a:lnTo>
                  <a:lnTo>
                    <a:pt x="0" y="97"/>
                  </a:lnTo>
                  <a:lnTo>
                    <a:pt x="0" y="97"/>
                  </a:lnTo>
                  <a:lnTo>
                    <a:pt x="1" y="87"/>
                  </a:lnTo>
                  <a:lnTo>
                    <a:pt x="2" y="78"/>
                  </a:lnTo>
                  <a:lnTo>
                    <a:pt x="5" y="68"/>
                  </a:lnTo>
                  <a:lnTo>
                    <a:pt x="8" y="59"/>
                  </a:lnTo>
                  <a:lnTo>
                    <a:pt x="13" y="51"/>
                  </a:lnTo>
                  <a:lnTo>
                    <a:pt x="17" y="43"/>
                  </a:lnTo>
                  <a:lnTo>
                    <a:pt x="23" y="35"/>
                  </a:lnTo>
                  <a:lnTo>
                    <a:pt x="29" y="28"/>
                  </a:lnTo>
                  <a:lnTo>
                    <a:pt x="36" y="22"/>
                  </a:lnTo>
                  <a:lnTo>
                    <a:pt x="44" y="17"/>
                  </a:lnTo>
                  <a:lnTo>
                    <a:pt x="52" y="12"/>
                  </a:lnTo>
                  <a:lnTo>
                    <a:pt x="60" y="7"/>
                  </a:lnTo>
                  <a:lnTo>
                    <a:pt x="69" y="4"/>
                  </a:lnTo>
                  <a:lnTo>
                    <a:pt x="78" y="2"/>
                  </a:lnTo>
                  <a:lnTo>
                    <a:pt x="89" y="0"/>
                  </a:lnTo>
                  <a:lnTo>
                    <a:pt x="98" y="0"/>
                  </a:lnTo>
                  <a:lnTo>
                    <a:pt x="9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g8b479143f0_0_499"/>
            <p:cNvSpPr/>
            <p:nvPr/>
          </p:nvSpPr>
          <p:spPr>
            <a:xfrm>
              <a:off x="4412" y="2113"/>
              <a:ext cx="99" cy="98"/>
            </a:xfrm>
            <a:custGeom>
              <a:avLst/>
              <a:gdLst/>
              <a:ahLst/>
              <a:cxnLst/>
              <a:rect l="l" t="t" r="r" b="b"/>
              <a:pathLst>
                <a:path w="197" h="197" extrusionOk="0">
                  <a:moveTo>
                    <a:pt x="104" y="197"/>
                  </a:moveTo>
                  <a:lnTo>
                    <a:pt x="104" y="197"/>
                  </a:lnTo>
                  <a:lnTo>
                    <a:pt x="95" y="197"/>
                  </a:lnTo>
                  <a:lnTo>
                    <a:pt x="86" y="196"/>
                  </a:lnTo>
                  <a:lnTo>
                    <a:pt x="70" y="192"/>
                  </a:lnTo>
                  <a:lnTo>
                    <a:pt x="55" y="187"/>
                  </a:lnTo>
                  <a:lnTo>
                    <a:pt x="41" y="179"/>
                  </a:lnTo>
                  <a:lnTo>
                    <a:pt x="29" y="168"/>
                  </a:lnTo>
                  <a:lnTo>
                    <a:pt x="18" y="155"/>
                  </a:lnTo>
                  <a:lnTo>
                    <a:pt x="10" y="142"/>
                  </a:lnTo>
                  <a:lnTo>
                    <a:pt x="5" y="127"/>
                  </a:lnTo>
                  <a:lnTo>
                    <a:pt x="5" y="127"/>
                  </a:lnTo>
                  <a:lnTo>
                    <a:pt x="2" y="119"/>
                  </a:lnTo>
                  <a:lnTo>
                    <a:pt x="1" y="110"/>
                  </a:lnTo>
                  <a:lnTo>
                    <a:pt x="0" y="94"/>
                  </a:lnTo>
                  <a:lnTo>
                    <a:pt x="2" y="78"/>
                  </a:lnTo>
                  <a:lnTo>
                    <a:pt x="7" y="63"/>
                  </a:lnTo>
                  <a:lnTo>
                    <a:pt x="14" y="49"/>
                  </a:lnTo>
                  <a:lnTo>
                    <a:pt x="22" y="37"/>
                  </a:lnTo>
                  <a:lnTo>
                    <a:pt x="33" y="25"/>
                  </a:lnTo>
                  <a:lnTo>
                    <a:pt x="40" y="19"/>
                  </a:lnTo>
                  <a:lnTo>
                    <a:pt x="46" y="15"/>
                  </a:lnTo>
                  <a:lnTo>
                    <a:pt x="46" y="15"/>
                  </a:lnTo>
                  <a:lnTo>
                    <a:pt x="59" y="9"/>
                  </a:lnTo>
                  <a:lnTo>
                    <a:pt x="71" y="4"/>
                  </a:lnTo>
                  <a:lnTo>
                    <a:pt x="84" y="1"/>
                  </a:lnTo>
                  <a:lnTo>
                    <a:pt x="96" y="0"/>
                  </a:lnTo>
                  <a:lnTo>
                    <a:pt x="108" y="0"/>
                  </a:lnTo>
                  <a:lnTo>
                    <a:pt x="121" y="2"/>
                  </a:lnTo>
                  <a:lnTo>
                    <a:pt x="134" y="7"/>
                  </a:lnTo>
                  <a:lnTo>
                    <a:pt x="146" y="12"/>
                  </a:lnTo>
                  <a:lnTo>
                    <a:pt x="146" y="12"/>
                  </a:lnTo>
                  <a:lnTo>
                    <a:pt x="158" y="19"/>
                  </a:lnTo>
                  <a:lnTo>
                    <a:pt x="168" y="29"/>
                  </a:lnTo>
                  <a:lnTo>
                    <a:pt x="176" y="38"/>
                  </a:lnTo>
                  <a:lnTo>
                    <a:pt x="183" y="48"/>
                  </a:lnTo>
                  <a:lnTo>
                    <a:pt x="189" y="60"/>
                  </a:lnTo>
                  <a:lnTo>
                    <a:pt x="194" y="71"/>
                  </a:lnTo>
                  <a:lnTo>
                    <a:pt x="196" y="85"/>
                  </a:lnTo>
                  <a:lnTo>
                    <a:pt x="197" y="99"/>
                  </a:lnTo>
                  <a:lnTo>
                    <a:pt x="197" y="99"/>
                  </a:lnTo>
                  <a:lnTo>
                    <a:pt x="196" y="102"/>
                  </a:lnTo>
                  <a:lnTo>
                    <a:pt x="194" y="106"/>
                  </a:lnTo>
                  <a:lnTo>
                    <a:pt x="194" y="106"/>
                  </a:lnTo>
                  <a:lnTo>
                    <a:pt x="186" y="114"/>
                  </a:lnTo>
                  <a:lnTo>
                    <a:pt x="179" y="121"/>
                  </a:lnTo>
                  <a:lnTo>
                    <a:pt x="172" y="129"/>
                  </a:lnTo>
                  <a:lnTo>
                    <a:pt x="167" y="138"/>
                  </a:lnTo>
                  <a:lnTo>
                    <a:pt x="161" y="147"/>
                  </a:lnTo>
                  <a:lnTo>
                    <a:pt x="158" y="157"/>
                  </a:lnTo>
                  <a:lnTo>
                    <a:pt x="155" y="167"/>
                  </a:lnTo>
                  <a:lnTo>
                    <a:pt x="152" y="177"/>
                  </a:lnTo>
                  <a:lnTo>
                    <a:pt x="152" y="177"/>
                  </a:lnTo>
                  <a:lnTo>
                    <a:pt x="150" y="181"/>
                  </a:lnTo>
                  <a:lnTo>
                    <a:pt x="146" y="184"/>
                  </a:lnTo>
                  <a:lnTo>
                    <a:pt x="146" y="184"/>
                  </a:lnTo>
                  <a:lnTo>
                    <a:pt x="136" y="189"/>
                  </a:lnTo>
                  <a:lnTo>
                    <a:pt x="125" y="194"/>
                  </a:lnTo>
                  <a:lnTo>
                    <a:pt x="114" y="196"/>
                  </a:lnTo>
                  <a:lnTo>
                    <a:pt x="104" y="197"/>
                  </a:lnTo>
                  <a:lnTo>
                    <a:pt x="104" y="19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8b479143f0_0_499"/>
            <p:cNvSpPr/>
            <p:nvPr/>
          </p:nvSpPr>
          <p:spPr>
            <a:xfrm>
              <a:off x="4580" y="2113"/>
              <a:ext cx="98" cy="98"/>
            </a:xfrm>
            <a:custGeom>
              <a:avLst/>
              <a:gdLst/>
              <a:ahLst/>
              <a:cxnLst/>
              <a:rect l="l" t="t" r="r" b="b"/>
              <a:pathLst>
                <a:path w="196" h="197" extrusionOk="0">
                  <a:moveTo>
                    <a:pt x="98" y="0"/>
                  </a:moveTo>
                  <a:lnTo>
                    <a:pt x="98" y="0"/>
                  </a:lnTo>
                  <a:lnTo>
                    <a:pt x="106" y="1"/>
                  </a:lnTo>
                  <a:lnTo>
                    <a:pt x="115" y="2"/>
                  </a:lnTo>
                  <a:lnTo>
                    <a:pt x="123" y="3"/>
                  </a:lnTo>
                  <a:lnTo>
                    <a:pt x="131" y="5"/>
                  </a:lnTo>
                  <a:lnTo>
                    <a:pt x="138" y="9"/>
                  </a:lnTo>
                  <a:lnTo>
                    <a:pt x="146" y="14"/>
                  </a:lnTo>
                  <a:lnTo>
                    <a:pt x="153" y="17"/>
                  </a:lnTo>
                  <a:lnTo>
                    <a:pt x="160" y="23"/>
                  </a:lnTo>
                  <a:lnTo>
                    <a:pt x="166" y="29"/>
                  </a:lnTo>
                  <a:lnTo>
                    <a:pt x="172" y="34"/>
                  </a:lnTo>
                  <a:lnTo>
                    <a:pt x="176" y="40"/>
                  </a:lnTo>
                  <a:lnTo>
                    <a:pt x="181" y="47"/>
                  </a:lnTo>
                  <a:lnTo>
                    <a:pt x="186" y="55"/>
                  </a:lnTo>
                  <a:lnTo>
                    <a:pt x="189" y="62"/>
                  </a:lnTo>
                  <a:lnTo>
                    <a:pt x="191" y="70"/>
                  </a:lnTo>
                  <a:lnTo>
                    <a:pt x="194" y="79"/>
                  </a:lnTo>
                  <a:lnTo>
                    <a:pt x="194" y="79"/>
                  </a:lnTo>
                  <a:lnTo>
                    <a:pt x="195" y="87"/>
                  </a:lnTo>
                  <a:lnTo>
                    <a:pt x="196" y="97"/>
                  </a:lnTo>
                  <a:lnTo>
                    <a:pt x="196" y="105"/>
                  </a:lnTo>
                  <a:lnTo>
                    <a:pt x="195" y="114"/>
                  </a:lnTo>
                  <a:lnTo>
                    <a:pt x="193" y="122"/>
                  </a:lnTo>
                  <a:lnTo>
                    <a:pt x="190" y="130"/>
                  </a:lnTo>
                  <a:lnTo>
                    <a:pt x="187" y="138"/>
                  </a:lnTo>
                  <a:lnTo>
                    <a:pt x="183" y="146"/>
                  </a:lnTo>
                  <a:lnTo>
                    <a:pt x="179" y="153"/>
                  </a:lnTo>
                  <a:lnTo>
                    <a:pt x="174" y="160"/>
                  </a:lnTo>
                  <a:lnTo>
                    <a:pt x="168" y="167"/>
                  </a:lnTo>
                  <a:lnTo>
                    <a:pt x="163" y="173"/>
                  </a:lnTo>
                  <a:lnTo>
                    <a:pt x="156" y="177"/>
                  </a:lnTo>
                  <a:lnTo>
                    <a:pt x="148" y="183"/>
                  </a:lnTo>
                  <a:lnTo>
                    <a:pt x="141" y="187"/>
                  </a:lnTo>
                  <a:lnTo>
                    <a:pt x="133" y="190"/>
                  </a:lnTo>
                  <a:lnTo>
                    <a:pt x="133" y="190"/>
                  </a:lnTo>
                  <a:lnTo>
                    <a:pt x="123" y="194"/>
                  </a:lnTo>
                  <a:lnTo>
                    <a:pt x="114" y="195"/>
                  </a:lnTo>
                  <a:lnTo>
                    <a:pt x="106" y="196"/>
                  </a:lnTo>
                  <a:lnTo>
                    <a:pt x="97" y="197"/>
                  </a:lnTo>
                  <a:lnTo>
                    <a:pt x="88" y="196"/>
                  </a:lnTo>
                  <a:lnTo>
                    <a:pt x="79" y="195"/>
                  </a:lnTo>
                  <a:lnTo>
                    <a:pt x="70" y="192"/>
                  </a:lnTo>
                  <a:lnTo>
                    <a:pt x="61" y="190"/>
                  </a:lnTo>
                  <a:lnTo>
                    <a:pt x="61" y="190"/>
                  </a:lnTo>
                  <a:lnTo>
                    <a:pt x="59" y="188"/>
                  </a:lnTo>
                  <a:lnTo>
                    <a:pt x="56" y="187"/>
                  </a:lnTo>
                  <a:lnTo>
                    <a:pt x="55" y="184"/>
                  </a:lnTo>
                  <a:lnTo>
                    <a:pt x="55" y="181"/>
                  </a:lnTo>
                  <a:lnTo>
                    <a:pt x="55" y="181"/>
                  </a:lnTo>
                  <a:lnTo>
                    <a:pt x="53" y="170"/>
                  </a:lnTo>
                  <a:lnTo>
                    <a:pt x="49" y="160"/>
                  </a:lnTo>
                  <a:lnTo>
                    <a:pt x="46" y="150"/>
                  </a:lnTo>
                  <a:lnTo>
                    <a:pt x="40" y="140"/>
                  </a:lnTo>
                  <a:lnTo>
                    <a:pt x="34" y="131"/>
                  </a:lnTo>
                  <a:lnTo>
                    <a:pt x="29" y="123"/>
                  </a:lnTo>
                  <a:lnTo>
                    <a:pt x="21" y="115"/>
                  </a:lnTo>
                  <a:lnTo>
                    <a:pt x="13" y="107"/>
                  </a:lnTo>
                  <a:lnTo>
                    <a:pt x="13" y="107"/>
                  </a:lnTo>
                  <a:lnTo>
                    <a:pt x="2" y="99"/>
                  </a:lnTo>
                  <a:lnTo>
                    <a:pt x="2" y="99"/>
                  </a:lnTo>
                  <a:lnTo>
                    <a:pt x="0" y="97"/>
                  </a:lnTo>
                  <a:lnTo>
                    <a:pt x="0" y="93"/>
                  </a:lnTo>
                  <a:lnTo>
                    <a:pt x="0" y="93"/>
                  </a:lnTo>
                  <a:lnTo>
                    <a:pt x="1" y="82"/>
                  </a:lnTo>
                  <a:lnTo>
                    <a:pt x="3" y="70"/>
                  </a:lnTo>
                  <a:lnTo>
                    <a:pt x="7" y="60"/>
                  </a:lnTo>
                  <a:lnTo>
                    <a:pt x="13" y="49"/>
                  </a:lnTo>
                  <a:lnTo>
                    <a:pt x="18" y="40"/>
                  </a:lnTo>
                  <a:lnTo>
                    <a:pt x="25" y="31"/>
                  </a:lnTo>
                  <a:lnTo>
                    <a:pt x="33" y="24"/>
                  </a:lnTo>
                  <a:lnTo>
                    <a:pt x="44" y="16"/>
                  </a:lnTo>
                  <a:lnTo>
                    <a:pt x="44" y="16"/>
                  </a:lnTo>
                  <a:lnTo>
                    <a:pt x="56" y="9"/>
                  </a:lnTo>
                  <a:lnTo>
                    <a:pt x="69" y="4"/>
                  </a:lnTo>
                  <a:lnTo>
                    <a:pt x="83" y="1"/>
                  </a:lnTo>
                  <a:lnTo>
                    <a:pt x="98" y="0"/>
                  </a:lnTo>
                  <a:lnTo>
                    <a:pt x="9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g8b479143f0_0_499"/>
            <p:cNvSpPr/>
            <p:nvPr/>
          </p:nvSpPr>
          <p:spPr>
            <a:xfrm>
              <a:off x="4262" y="1919"/>
              <a:ext cx="563" cy="604"/>
            </a:xfrm>
            <a:custGeom>
              <a:avLst/>
              <a:gdLst/>
              <a:ahLst/>
              <a:cxnLst/>
              <a:rect l="l" t="t" r="r" b="b"/>
              <a:pathLst>
                <a:path w="1126" h="1208" extrusionOk="0">
                  <a:moveTo>
                    <a:pt x="0" y="648"/>
                  </a:moveTo>
                  <a:lnTo>
                    <a:pt x="0" y="648"/>
                  </a:lnTo>
                  <a:lnTo>
                    <a:pt x="0" y="623"/>
                  </a:lnTo>
                  <a:lnTo>
                    <a:pt x="2" y="597"/>
                  </a:lnTo>
                  <a:lnTo>
                    <a:pt x="6" y="571"/>
                  </a:lnTo>
                  <a:lnTo>
                    <a:pt x="9" y="546"/>
                  </a:lnTo>
                  <a:lnTo>
                    <a:pt x="15" y="520"/>
                  </a:lnTo>
                  <a:lnTo>
                    <a:pt x="21" y="496"/>
                  </a:lnTo>
                  <a:lnTo>
                    <a:pt x="29" y="472"/>
                  </a:lnTo>
                  <a:lnTo>
                    <a:pt x="37" y="449"/>
                  </a:lnTo>
                  <a:lnTo>
                    <a:pt x="46" y="425"/>
                  </a:lnTo>
                  <a:lnTo>
                    <a:pt x="57" y="403"/>
                  </a:lnTo>
                  <a:lnTo>
                    <a:pt x="68" y="380"/>
                  </a:lnTo>
                  <a:lnTo>
                    <a:pt x="81" y="359"/>
                  </a:lnTo>
                  <a:lnTo>
                    <a:pt x="93" y="337"/>
                  </a:lnTo>
                  <a:lnTo>
                    <a:pt x="108" y="317"/>
                  </a:lnTo>
                  <a:lnTo>
                    <a:pt x="123" y="298"/>
                  </a:lnTo>
                  <a:lnTo>
                    <a:pt x="138" y="278"/>
                  </a:lnTo>
                  <a:lnTo>
                    <a:pt x="156" y="260"/>
                  </a:lnTo>
                  <a:lnTo>
                    <a:pt x="173" y="242"/>
                  </a:lnTo>
                  <a:lnTo>
                    <a:pt x="190" y="225"/>
                  </a:lnTo>
                  <a:lnTo>
                    <a:pt x="210" y="209"/>
                  </a:lnTo>
                  <a:lnTo>
                    <a:pt x="228" y="194"/>
                  </a:lnTo>
                  <a:lnTo>
                    <a:pt x="249" y="179"/>
                  </a:lnTo>
                  <a:lnTo>
                    <a:pt x="270" y="166"/>
                  </a:lnTo>
                  <a:lnTo>
                    <a:pt x="291" y="153"/>
                  </a:lnTo>
                  <a:lnTo>
                    <a:pt x="313" y="142"/>
                  </a:lnTo>
                  <a:lnTo>
                    <a:pt x="336" y="132"/>
                  </a:lnTo>
                  <a:lnTo>
                    <a:pt x="359" y="121"/>
                  </a:lnTo>
                  <a:lnTo>
                    <a:pt x="382" y="113"/>
                  </a:lnTo>
                  <a:lnTo>
                    <a:pt x="406" y="105"/>
                  </a:lnTo>
                  <a:lnTo>
                    <a:pt x="430" y="99"/>
                  </a:lnTo>
                  <a:lnTo>
                    <a:pt x="455" y="93"/>
                  </a:lnTo>
                  <a:lnTo>
                    <a:pt x="480" y="90"/>
                  </a:lnTo>
                  <a:lnTo>
                    <a:pt x="480" y="90"/>
                  </a:lnTo>
                  <a:lnTo>
                    <a:pt x="493" y="88"/>
                  </a:lnTo>
                  <a:lnTo>
                    <a:pt x="497" y="85"/>
                  </a:lnTo>
                  <a:lnTo>
                    <a:pt x="501" y="83"/>
                  </a:lnTo>
                  <a:lnTo>
                    <a:pt x="503" y="78"/>
                  </a:lnTo>
                  <a:lnTo>
                    <a:pt x="505" y="74"/>
                  </a:lnTo>
                  <a:lnTo>
                    <a:pt x="506" y="68"/>
                  </a:lnTo>
                  <a:lnTo>
                    <a:pt x="505" y="61"/>
                  </a:lnTo>
                  <a:lnTo>
                    <a:pt x="505" y="61"/>
                  </a:lnTo>
                  <a:lnTo>
                    <a:pt x="504" y="51"/>
                  </a:lnTo>
                  <a:lnTo>
                    <a:pt x="504" y="40"/>
                  </a:lnTo>
                  <a:lnTo>
                    <a:pt x="505" y="20"/>
                  </a:lnTo>
                  <a:lnTo>
                    <a:pt x="505" y="20"/>
                  </a:lnTo>
                  <a:lnTo>
                    <a:pt x="506" y="13"/>
                  </a:lnTo>
                  <a:lnTo>
                    <a:pt x="508" y="8"/>
                  </a:lnTo>
                  <a:lnTo>
                    <a:pt x="510" y="5"/>
                  </a:lnTo>
                  <a:lnTo>
                    <a:pt x="512" y="1"/>
                  </a:lnTo>
                  <a:lnTo>
                    <a:pt x="517" y="0"/>
                  </a:lnTo>
                  <a:lnTo>
                    <a:pt x="520" y="0"/>
                  </a:lnTo>
                  <a:lnTo>
                    <a:pt x="525" y="2"/>
                  </a:lnTo>
                  <a:lnTo>
                    <a:pt x="531" y="5"/>
                  </a:lnTo>
                  <a:lnTo>
                    <a:pt x="531" y="5"/>
                  </a:lnTo>
                  <a:lnTo>
                    <a:pt x="616" y="66"/>
                  </a:lnTo>
                  <a:lnTo>
                    <a:pt x="700" y="127"/>
                  </a:lnTo>
                  <a:lnTo>
                    <a:pt x="700" y="127"/>
                  </a:lnTo>
                  <a:lnTo>
                    <a:pt x="705" y="132"/>
                  </a:lnTo>
                  <a:lnTo>
                    <a:pt x="708" y="135"/>
                  </a:lnTo>
                  <a:lnTo>
                    <a:pt x="711" y="140"/>
                  </a:lnTo>
                  <a:lnTo>
                    <a:pt x="711" y="143"/>
                  </a:lnTo>
                  <a:lnTo>
                    <a:pt x="711" y="148"/>
                  </a:lnTo>
                  <a:lnTo>
                    <a:pt x="708" y="152"/>
                  </a:lnTo>
                  <a:lnTo>
                    <a:pt x="705" y="156"/>
                  </a:lnTo>
                  <a:lnTo>
                    <a:pt x="700" y="159"/>
                  </a:lnTo>
                  <a:lnTo>
                    <a:pt x="700" y="159"/>
                  </a:lnTo>
                  <a:lnTo>
                    <a:pt x="616" y="222"/>
                  </a:lnTo>
                  <a:lnTo>
                    <a:pt x="531" y="282"/>
                  </a:lnTo>
                  <a:lnTo>
                    <a:pt x="531" y="282"/>
                  </a:lnTo>
                  <a:lnTo>
                    <a:pt x="526" y="285"/>
                  </a:lnTo>
                  <a:lnTo>
                    <a:pt x="520" y="287"/>
                  </a:lnTo>
                  <a:lnTo>
                    <a:pt x="517" y="287"/>
                  </a:lnTo>
                  <a:lnTo>
                    <a:pt x="513" y="286"/>
                  </a:lnTo>
                  <a:lnTo>
                    <a:pt x="510" y="284"/>
                  </a:lnTo>
                  <a:lnTo>
                    <a:pt x="508" y="280"/>
                  </a:lnTo>
                  <a:lnTo>
                    <a:pt x="506" y="275"/>
                  </a:lnTo>
                  <a:lnTo>
                    <a:pt x="505" y="269"/>
                  </a:lnTo>
                  <a:lnTo>
                    <a:pt x="505" y="269"/>
                  </a:lnTo>
                  <a:lnTo>
                    <a:pt x="505" y="252"/>
                  </a:lnTo>
                  <a:lnTo>
                    <a:pt x="505" y="234"/>
                  </a:lnTo>
                  <a:lnTo>
                    <a:pt x="505" y="234"/>
                  </a:lnTo>
                  <a:lnTo>
                    <a:pt x="506" y="227"/>
                  </a:lnTo>
                  <a:lnTo>
                    <a:pt x="505" y="222"/>
                  </a:lnTo>
                  <a:lnTo>
                    <a:pt x="504" y="217"/>
                  </a:lnTo>
                  <a:lnTo>
                    <a:pt x="501" y="213"/>
                  </a:lnTo>
                  <a:lnTo>
                    <a:pt x="497" y="211"/>
                  </a:lnTo>
                  <a:lnTo>
                    <a:pt x="493" y="210"/>
                  </a:lnTo>
                  <a:lnTo>
                    <a:pt x="487" y="211"/>
                  </a:lnTo>
                  <a:lnTo>
                    <a:pt x="479" y="212"/>
                  </a:lnTo>
                  <a:lnTo>
                    <a:pt x="479" y="212"/>
                  </a:lnTo>
                  <a:lnTo>
                    <a:pt x="452" y="218"/>
                  </a:lnTo>
                  <a:lnTo>
                    <a:pt x="426" y="226"/>
                  </a:lnTo>
                  <a:lnTo>
                    <a:pt x="399" y="237"/>
                  </a:lnTo>
                  <a:lnTo>
                    <a:pt x="374" y="247"/>
                  </a:lnTo>
                  <a:lnTo>
                    <a:pt x="350" y="260"/>
                  </a:lnTo>
                  <a:lnTo>
                    <a:pt x="326" y="273"/>
                  </a:lnTo>
                  <a:lnTo>
                    <a:pt x="303" y="290"/>
                  </a:lnTo>
                  <a:lnTo>
                    <a:pt x="282" y="307"/>
                  </a:lnTo>
                  <a:lnTo>
                    <a:pt x="282" y="307"/>
                  </a:lnTo>
                  <a:lnTo>
                    <a:pt x="267" y="320"/>
                  </a:lnTo>
                  <a:lnTo>
                    <a:pt x="254" y="332"/>
                  </a:lnTo>
                  <a:lnTo>
                    <a:pt x="241" y="345"/>
                  </a:lnTo>
                  <a:lnTo>
                    <a:pt x="228" y="359"/>
                  </a:lnTo>
                  <a:lnTo>
                    <a:pt x="217" y="373"/>
                  </a:lnTo>
                  <a:lnTo>
                    <a:pt x="207" y="388"/>
                  </a:lnTo>
                  <a:lnTo>
                    <a:pt x="196" y="402"/>
                  </a:lnTo>
                  <a:lnTo>
                    <a:pt x="187" y="417"/>
                  </a:lnTo>
                  <a:lnTo>
                    <a:pt x="178" y="432"/>
                  </a:lnTo>
                  <a:lnTo>
                    <a:pt x="170" y="448"/>
                  </a:lnTo>
                  <a:lnTo>
                    <a:pt x="163" y="464"/>
                  </a:lnTo>
                  <a:lnTo>
                    <a:pt x="156" y="479"/>
                  </a:lnTo>
                  <a:lnTo>
                    <a:pt x="143" y="512"/>
                  </a:lnTo>
                  <a:lnTo>
                    <a:pt x="134" y="546"/>
                  </a:lnTo>
                  <a:lnTo>
                    <a:pt x="128" y="579"/>
                  </a:lnTo>
                  <a:lnTo>
                    <a:pt x="125" y="614"/>
                  </a:lnTo>
                  <a:lnTo>
                    <a:pt x="123" y="647"/>
                  </a:lnTo>
                  <a:lnTo>
                    <a:pt x="125" y="682"/>
                  </a:lnTo>
                  <a:lnTo>
                    <a:pt x="129" y="716"/>
                  </a:lnTo>
                  <a:lnTo>
                    <a:pt x="136" y="751"/>
                  </a:lnTo>
                  <a:lnTo>
                    <a:pt x="145" y="785"/>
                  </a:lnTo>
                  <a:lnTo>
                    <a:pt x="151" y="801"/>
                  </a:lnTo>
                  <a:lnTo>
                    <a:pt x="158" y="817"/>
                  </a:lnTo>
                  <a:lnTo>
                    <a:pt x="158" y="817"/>
                  </a:lnTo>
                  <a:lnTo>
                    <a:pt x="165" y="834"/>
                  </a:lnTo>
                  <a:lnTo>
                    <a:pt x="173" y="850"/>
                  </a:lnTo>
                  <a:lnTo>
                    <a:pt x="181" y="865"/>
                  </a:lnTo>
                  <a:lnTo>
                    <a:pt x="190" y="880"/>
                  </a:lnTo>
                  <a:lnTo>
                    <a:pt x="201" y="895"/>
                  </a:lnTo>
                  <a:lnTo>
                    <a:pt x="211" y="910"/>
                  </a:lnTo>
                  <a:lnTo>
                    <a:pt x="222" y="923"/>
                  </a:lnTo>
                  <a:lnTo>
                    <a:pt x="233" y="937"/>
                  </a:lnTo>
                  <a:lnTo>
                    <a:pt x="245" y="950"/>
                  </a:lnTo>
                  <a:lnTo>
                    <a:pt x="257" y="962"/>
                  </a:lnTo>
                  <a:lnTo>
                    <a:pt x="283" y="985"/>
                  </a:lnTo>
                  <a:lnTo>
                    <a:pt x="310" y="1006"/>
                  </a:lnTo>
                  <a:lnTo>
                    <a:pt x="339" y="1025"/>
                  </a:lnTo>
                  <a:lnTo>
                    <a:pt x="369" y="1041"/>
                  </a:lnTo>
                  <a:lnTo>
                    <a:pt x="401" y="1055"/>
                  </a:lnTo>
                  <a:lnTo>
                    <a:pt x="434" y="1066"/>
                  </a:lnTo>
                  <a:lnTo>
                    <a:pt x="468" y="1075"/>
                  </a:lnTo>
                  <a:lnTo>
                    <a:pt x="485" y="1079"/>
                  </a:lnTo>
                  <a:lnTo>
                    <a:pt x="502" y="1082"/>
                  </a:lnTo>
                  <a:lnTo>
                    <a:pt x="520" y="1083"/>
                  </a:lnTo>
                  <a:lnTo>
                    <a:pt x="538" y="1086"/>
                  </a:lnTo>
                  <a:lnTo>
                    <a:pt x="556" y="1086"/>
                  </a:lnTo>
                  <a:lnTo>
                    <a:pt x="573" y="1086"/>
                  </a:lnTo>
                  <a:lnTo>
                    <a:pt x="592" y="1086"/>
                  </a:lnTo>
                  <a:lnTo>
                    <a:pt x="609" y="1085"/>
                  </a:lnTo>
                  <a:lnTo>
                    <a:pt x="609" y="1085"/>
                  </a:lnTo>
                  <a:lnTo>
                    <a:pt x="629" y="1081"/>
                  </a:lnTo>
                  <a:lnTo>
                    <a:pt x="648" y="1079"/>
                  </a:lnTo>
                  <a:lnTo>
                    <a:pt x="667" y="1074"/>
                  </a:lnTo>
                  <a:lnTo>
                    <a:pt x="685" y="1070"/>
                  </a:lnTo>
                  <a:lnTo>
                    <a:pt x="704" y="1064"/>
                  </a:lnTo>
                  <a:lnTo>
                    <a:pt x="721" y="1057"/>
                  </a:lnTo>
                  <a:lnTo>
                    <a:pt x="738" y="1050"/>
                  </a:lnTo>
                  <a:lnTo>
                    <a:pt x="756" y="1042"/>
                  </a:lnTo>
                  <a:lnTo>
                    <a:pt x="773" y="1034"/>
                  </a:lnTo>
                  <a:lnTo>
                    <a:pt x="789" y="1025"/>
                  </a:lnTo>
                  <a:lnTo>
                    <a:pt x="805" y="1014"/>
                  </a:lnTo>
                  <a:lnTo>
                    <a:pt x="820" y="1004"/>
                  </a:lnTo>
                  <a:lnTo>
                    <a:pt x="835" y="992"/>
                  </a:lnTo>
                  <a:lnTo>
                    <a:pt x="850" y="980"/>
                  </a:lnTo>
                  <a:lnTo>
                    <a:pt x="864" y="967"/>
                  </a:lnTo>
                  <a:lnTo>
                    <a:pt x="878" y="954"/>
                  </a:lnTo>
                  <a:lnTo>
                    <a:pt x="891" y="940"/>
                  </a:lnTo>
                  <a:lnTo>
                    <a:pt x="903" y="926"/>
                  </a:lnTo>
                  <a:lnTo>
                    <a:pt x="915" y="911"/>
                  </a:lnTo>
                  <a:lnTo>
                    <a:pt x="926" y="896"/>
                  </a:lnTo>
                  <a:lnTo>
                    <a:pt x="937" y="881"/>
                  </a:lnTo>
                  <a:lnTo>
                    <a:pt x="946" y="865"/>
                  </a:lnTo>
                  <a:lnTo>
                    <a:pt x="955" y="848"/>
                  </a:lnTo>
                  <a:lnTo>
                    <a:pt x="963" y="832"/>
                  </a:lnTo>
                  <a:lnTo>
                    <a:pt x="971" y="815"/>
                  </a:lnTo>
                  <a:lnTo>
                    <a:pt x="978" y="797"/>
                  </a:lnTo>
                  <a:lnTo>
                    <a:pt x="984" y="779"/>
                  </a:lnTo>
                  <a:lnTo>
                    <a:pt x="990" y="760"/>
                  </a:lnTo>
                  <a:lnTo>
                    <a:pt x="994" y="742"/>
                  </a:lnTo>
                  <a:lnTo>
                    <a:pt x="998" y="723"/>
                  </a:lnTo>
                  <a:lnTo>
                    <a:pt x="1000" y="705"/>
                  </a:lnTo>
                  <a:lnTo>
                    <a:pt x="1003" y="685"/>
                  </a:lnTo>
                  <a:lnTo>
                    <a:pt x="1003" y="685"/>
                  </a:lnTo>
                  <a:lnTo>
                    <a:pt x="1004" y="658"/>
                  </a:lnTo>
                  <a:lnTo>
                    <a:pt x="1004" y="630"/>
                  </a:lnTo>
                  <a:lnTo>
                    <a:pt x="1003" y="603"/>
                  </a:lnTo>
                  <a:lnTo>
                    <a:pt x="999" y="578"/>
                  </a:lnTo>
                  <a:lnTo>
                    <a:pt x="994" y="553"/>
                  </a:lnTo>
                  <a:lnTo>
                    <a:pt x="989" y="527"/>
                  </a:lnTo>
                  <a:lnTo>
                    <a:pt x="982" y="503"/>
                  </a:lnTo>
                  <a:lnTo>
                    <a:pt x="973" y="479"/>
                  </a:lnTo>
                  <a:lnTo>
                    <a:pt x="963" y="456"/>
                  </a:lnTo>
                  <a:lnTo>
                    <a:pt x="951" y="434"/>
                  </a:lnTo>
                  <a:lnTo>
                    <a:pt x="938" y="411"/>
                  </a:lnTo>
                  <a:lnTo>
                    <a:pt x="923" y="390"/>
                  </a:lnTo>
                  <a:lnTo>
                    <a:pt x="907" y="369"/>
                  </a:lnTo>
                  <a:lnTo>
                    <a:pt x="889" y="348"/>
                  </a:lnTo>
                  <a:lnTo>
                    <a:pt x="871" y="329"/>
                  </a:lnTo>
                  <a:lnTo>
                    <a:pt x="850" y="310"/>
                  </a:lnTo>
                  <a:lnTo>
                    <a:pt x="850" y="310"/>
                  </a:lnTo>
                  <a:lnTo>
                    <a:pt x="840" y="301"/>
                  </a:lnTo>
                  <a:lnTo>
                    <a:pt x="830" y="291"/>
                  </a:lnTo>
                  <a:lnTo>
                    <a:pt x="826" y="285"/>
                  </a:lnTo>
                  <a:lnTo>
                    <a:pt x="823" y="278"/>
                  </a:lnTo>
                  <a:lnTo>
                    <a:pt x="820" y="271"/>
                  </a:lnTo>
                  <a:lnTo>
                    <a:pt x="819" y="264"/>
                  </a:lnTo>
                  <a:lnTo>
                    <a:pt x="819" y="264"/>
                  </a:lnTo>
                  <a:lnTo>
                    <a:pt x="819" y="254"/>
                  </a:lnTo>
                  <a:lnTo>
                    <a:pt x="819" y="245"/>
                  </a:lnTo>
                  <a:lnTo>
                    <a:pt x="821" y="235"/>
                  </a:lnTo>
                  <a:lnTo>
                    <a:pt x="824" y="227"/>
                  </a:lnTo>
                  <a:lnTo>
                    <a:pt x="828" y="220"/>
                  </a:lnTo>
                  <a:lnTo>
                    <a:pt x="834" y="213"/>
                  </a:lnTo>
                  <a:lnTo>
                    <a:pt x="841" y="208"/>
                  </a:lnTo>
                  <a:lnTo>
                    <a:pt x="849" y="202"/>
                  </a:lnTo>
                  <a:lnTo>
                    <a:pt x="849" y="202"/>
                  </a:lnTo>
                  <a:lnTo>
                    <a:pt x="858" y="197"/>
                  </a:lnTo>
                  <a:lnTo>
                    <a:pt x="868" y="195"/>
                  </a:lnTo>
                  <a:lnTo>
                    <a:pt x="877" y="194"/>
                  </a:lnTo>
                  <a:lnTo>
                    <a:pt x="886" y="194"/>
                  </a:lnTo>
                  <a:lnTo>
                    <a:pt x="894" y="196"/>
                  </a:lnTo>
                  <a:lnTo>
                    <a:pt x="903" y="200"/>
                  </a:lnTo>
                  <a:lnTo>
                    <a:pt x="911" y="204"/>
                  </a:lnTo>
                  <a:lnTo>
                    <a:pt x="919" y="210"/>
                  </a:lnTo>
                  <a:lnTo>
                    <a:pt x="919" y="210"/>
                  </a:lnTo>
                  <a:lnTo>
                    <a:pt x="943" y="230"/>
                  </a:lnTo>
                  <a:lnTo>
                    <a:pt x="963" y="250"/>
                  </a:lnTo>
                  <a:lnTo>
                    <a:pt x="983" y="271"/>
                  </a:lnTo>
                  <a:lnTo>
                    <a:pt x="1003" y="293"/>
                  </a:lnTo>
                  <a:lnTo>
                    <a:pt x="1020" y="317"/>
                  </a:lnTo>
                  <a:lnTo>
                    <a:pt x="1037" y="342"/>
                  </a:lnTo>
                  <a:lnTo>
                    <a:pt x="1052" y="366"/>
                  </a:lnTo>
                  <a:lnTo>
                    <a:pt x="1066" y="392"/>
                  </a:lnTo>
                  <a:lnTo>
                    <a:pt x="1066" y="392"/>
                  </a:lnTo>
                  <a:lnTo>
                    <a:pt x="1081" y="426"/>
                  </a:lnTo>
                  <a:lnTo>
                    <a:pt x="1095" y="458"/>
                  </a:lnTo>
                  <a:lnTo>
                    <a:pt x="1105" y="492"/>
                  </a:lnTo>
                  <a:lnTo>
                    <a:pt x="1113" y="526"/>
                  </a:lnTo>
                  <a:lnTo>
                    <a:pt x="1120" y="560"/>
                  </a:lnTo>
                  <a:lnTo>
                    <a:pt x="1124" y="593"/>
                  </a:lnTo>
                  <a:lnTo>
                    <a:pt x="1126" y="626"/>
                  </a:lnTo>
                  <a:lnTo>
                    <a:pt x="1126" y="661"/>
                  </a:lnTo>
                  <a:lnTo>
                    <a:pt x="1124" y="693"/>
                  </a:lnTo>
                  <a:lnTo>
                    <a:pt x="1120" y="727"/>
                  </a:lnTo>
                  <a:lnTo>
                    <a:pt x="1114" y="759"/>
                  </a:lnTo>
                  <a:lnTo>
                    <a:pt x="1106" y="791"/>
                  </a:lnTo>
                  <a:lnTo>
                    <a:pt x="1096" y="823"/>
                  </a:lnTo>
                  <a:lnTo>
                    <a:pt x="1084" y="854"/>
                  </a:lnTo>
                  <a:lnTo>
                    <a:pt x="1072" y="884"/>
                  </a:lnTo>
                  <a:lnTo>
                    <a:pt x="1057" y="914"/>
                  </a:lnTo>
                  <a:lnTo>
                    <a:pt x="1041" y="941"/>
                  </a:lnTo>
                  <a:lnTo>
                    <a:pt x="1022" y="969"/>
                  </a:lnTo>
                  <a:lnTo>
                    <a:pt x="1003" y="996"/>
                  </a:lnTo>
                  <a:lnTo>
                    <a:pt x="982" y="1021"/>
                  </a:lnTo>
                  <a:lnTo>
                    <a:pt x="959" y="1045"/>
                  </a:lnTo>
                  <a:lnTo>
                    <a:pt x="934" y="1067"/>
                  </a:lnTo>
                  <a:lnTo>
                    <a:pt x="909" y="1089"/>
                  </a:lnTo>
                  <a:lnTo>
                    <a:pt x="883" y="1109"/>
                  </a:lnTo>
                  <a:lnTo>
                    <a:pt x="854" y="1127"/>
                  </a:lnTo>
                  <a:lnTo>
                    <a:pt x="825" y="1143"/>
                  </a:lnTo>
                  <a:lnTo>
                    <a:pt x="794" y="1158"/>
                  </a:lnTo>
                  <a:lnTo>
                    <a:pt x="763" y="1172"/>
                  </a:lnTo>
                  <a:lnTo>
                    <a:pt x="729" y="1183"/>
                  </a:lnTo>
                  <a:lnTo>
                    <a:pt x="696" y="1192"/>
                  </a:lnTo>
                  <a:lnTo>
                    <a:pt x="661" y="1199"/>
                  </a:lnTo>
                  <a:lnTo>
                    <a:pt x="624" y="1205"/>
                  </a:lnTo>
                  <a:lnTo>
                    <a:pt x="624" y="1205"/>
                  </a:lnTo>
                  <a:lnTo>
                    <a:pt x="598" y="1207"/>
                  </a:lnTo>
                  <a:lnTo>
                    <a:pt x="570" y="1208"/>
                  </a:lnTo>
                  <a:lnTo>
                    <a:pt x="543" y="1207"/>
                  </a:lnTo>
                  <a:lnTo>
                    <a:pt x="517" y="1206"/>
                  </a:lnTo>
                  <a:lnTo>
                    <a:pt x="490" y="1202"/>
                  </a:lnTo>
                  <a:lnTo>
                    <a:pt x="464" y="1199"/>
                  </a:lnTo>
                  <a:lnTo>
                    <a:pt x="438" y="1193"/>
                  </a:lnTo>
                  <a:lnTo>
                    <a:pt x="413" y="1187"/>
                  </a:lnTo>
                  <a:lnTo>
                    <a:pt x="389" y="1179"/>
                  </a:lnTo>
                  <a:lnTo>
                    <a:pt x="363" y="1171"/>
                  </a:lnTo>
                  <a:lnTo>
                    <a:pt x="340" y="1161"/>
                  </a:lnTo>
                  <a:lnTo>
                    <a:pt x="316" y="1150"/>
                  </a:lnTo>
                  <a:lnTo>
                    <a:pt x="294" y="1139"/>
                  </a:lnTo>
                  <a:lnTo>
                    <a:pt x="271" y="1125"/>
                  </a:lnTo>
                  <a:lnTo>
                    <a:pt x="250" y="1111"/>
                  </a:lnTo>
                  <a:lnTo>
                    <a:pt x="228" y="1096"/>
                  </a:lnTo>
                  <a:lnTo>
                    <a:pt x="209" y="1081"/>
                  </a:lnTo>
                  <a:lnTo>
                    <a:pt x="189" y="1064"/>
                  </a:lnTo>
                  <a:lnTo>
                    <a:pt x="171" y="1046"/>
                  </a:lnTo>
                  <a:lnTo>
                    <a:pt x="152" y="1028"/>
                  </a:lnTo>
                  <a:lnTo>
                    <a:pt x="135" y="1008"/>
                  </a:lnTo>
                  <a:lnTo>
                    <a:pt x="119" y="989"/>
                  </a:lnTo>
                  <a:lnTo>
                    <a:pt x="104" y="967"/>
                  </a:lnTo>
                  <a:lnTo>
                    <a:pt x="89" y="946"/>
                  </a:lnTo>
                  <a:lnTo>
                    <a:pt x="75" y="923"/>
                  </a:lnTo>
                  <a:lnTo>
                    <a:pt x="63" y="900"/>
                  </a:lnTo>
                  <a:lnTo>
                    <a:pt x="52" y="876"/>
                  </a:lnTo>
                  <a:lnTo>
                    <a:pt x="40" y="851"/>
                  </a:lnTo>
                  <a:lnTo>
                    <a:pt x="31" y="826"/>
                  </a:lnTo>
                  <a:lnTo>
                    <a:pt x="23" y="801"/>
                  </a:lnTo>
                  <a:lnTo>
                    <a:pt x="16" y="774"/>
                  </a:lnTo>
                  <a:lnTo>
                    <a:pt x="10" y="746"/>
                  </a:lnTo>
                  <a:lnTo>
                    <a:pt x="10" y="746"/>
                  </a:lnTo>
                  <a:lnTo>
                    <a:pt x="6" y="721"/>
                  </a:lnTo>
                  <a:lnTo>
                    <a:pt x="3" y="696"/>
                  </a:lnTo>
                  <a:lnTo>
                    <a:pt x="1" y="671"/>
                  </a:lnTo>
                  <a:lnTo>
                    <a:pt x="0" y="648"/>
                  </a:lnTo>
                  <a:lnTo>
                    <a:pt x="0" y="64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7" name="Google Shape;737;g8b479143f0_0_499"/>
          <p:cNvSpPr txBox="1"/>
          <p:nvPr/>
        </p:nvSpPr>
        <p:spPr>
          <a:xfrm>
            <a:off x="3079090" y="1346722"/>
            <a:ext cx="10356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Below are the key responsibilities and functionalities to be implemented in the admin portal. </a:t>
            </a:r>
            <a:r>
              <a:rPr lang="en-IN" sz="2200" b="0" i="0" u="none" strike="noStrike" cap="none">
                <a:solidFill>
                  <a:schemeClr val="dk1"/>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The admin user should be able to</a:t>
            </a:r>
            <a:r>
              <a:rPr lang="en-IN" sz="2200" b="0" i="0" u="none" strike="noStrike" cap="none">
                <a:solidFill>
                  <a:srgbClr val="000000"/>
                </a:solidFill>
                <a:latin typeface="Open Sans"/>
                <a:ea typeface="Open Sans"/>
                <a:cs typeface="Open Sans"/>
                <a:sym typeface="Open Sans"/>
              </a:rPr>
              <a: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8b479143f0_0_53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User Portal Features</a:t>
            </a:r>
            <a:endParaRPr/>
          </a:p>
        </p:txBody>
      </p:sp>
      <p:sp>
        <p:nvSpPr>
          <p:cNvPr id="744" name="Google Shape;744;g8b479143f0_0_533"/>
          <p:cNvSpPr txBox="1"/>
          <p:nvPr/>
        </p:nvSpPr>
        <p:spPr>
          <a:xfrm>
            <a:off x="3079090" y="1380932"/>
            <a:ext cx="10356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latin typeface="Open Sans"/>
                <a:ea typeface="Open Sans"/>
                <a:cs typeface="Open Sans"/>
                <a:sym typeface="Open Sans"/>
              </a:rPr>
              <a:t>Below are the key responsibilities and functionalities to be implemented in the user portal. </a:t>
            </a:r>
            <a:r>
              <a:rPr lang="en-IN" sz="2200" b="0" i="0" u="none" strike="noStrike" cap="none">
                <a:solidFill>
                  <a:srgbClr val="3C4043"/>
                </a:solidFill>
                <a:highlight>
                  <a:schemeClr val="lt1"/>
                </a:highlight>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The end user must be able to</a:t>
            </a:r>
            <a:r>
              <a:rPr lang="en-IN"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p:txBody>
      </p:sp>
      <p:sp>
        <p:nvSpPr>
          <p:cNvPr id="745" name="Google Shape;745;g8b479143f0_0_533"/>
          <p:cNvSpPr/>
          <p:nvPr/>
        </p:nvSpPr>
        <p:spPr>
          <a:xfrm>
            <a:off x="-517213" y="2738958"/>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46" name="Google Shape;746;g8b479143f0_0_533"/>
          <p:cNvSpPr/>
          <p:nvPr/>
        </p:nvSpPr>
        <p:spPr>
          <a:xfrm>
            <a:off x="907830" y="3784726"/>
            <a:ext cx="2314200" cy="2314200"/>
          </a:xfrm>
          <a:prstGeom prst="ellipse">
            <a:avLst/>
          </a:prstGeom>
          <a:solidFill>
            <a:srgbClr val="F2F2F2"/>
          </a:solidFill>
          <a:ln w="285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47" name="Google Shape;747;g8b479143f0_0_533"/>
          <p:cNvGrpSpPr/>
          <p:nvPr/>
        </p:nvGrpSpPr>
        <p:grpSpPr>
          <a:xfrm>
            <a:off x="1414853" y="4073336"/>
            <a:ext cx="1300200" cy="1737093"/>
            <a:chOff x="1203162" y="4002684"/>
            <a:chExt cx="1300200" cy="1737093"/>
          </a:xfrm>
        </p:grpSpPr>
        <p:pic>
          <p:nvPicPr>
            <p:cNvPr id="748" name="Google Shape;748;g8b479143f0_0_533"/>
            <p:cNvPicPr preferRelativeResize="0"/>
            <p:nvPr/>
          </p:nvPicPr>
          <p:blipFill rotWithShape="1">
            <a:blip r:embed="rId3">
              <a:alphaModFix/>
            </a:blip>
            <a:srcRect/>
            <a:stretch/>
          </p:blipFill>
          <p:spPr>
            <a:xfrm>
              <a:off x="1329718" y="4002684"/>
              <a:ext cx="1019072" cy="1019072"/>
            </a:xfrm>
            <a:prstGeom prst="rect">
              <a:avLst/>
            </a:prstGeom>
            <a:noFill/>
            <a:ln>
              <a:noFill/>
            </a:ln>
          </p:spPr>
        </p:pic>
        <p:sp>
          <p:nvSpPr>
            <p:cNvPr id="749" name="Google Shape;749;g8b479143f0_0_533"/>
            <p:cNvSpPr txBox="1"/>
            <p:nvPr/>
          </p:nvSpPr>
          <p:spPr>
            <a:xfrm>
              <a:off x="1203162" y="5031777"/>
              <a:ext cx="13002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Open Sans"/>
                  <a:ea typeface="Open Sans"/>
                  <a:cs typeface="Open Sans"/>
                  <a:sym typeface="Open Sans"/>
                </a:rPr>
                <a:t>User Portal</a:t>
              </a:r>
              <a:endParaRPr sz="2000" b="0" i="0" u="none" strike="noStrike" cap="none">
                <a:solidFill>
                  <a:srgbClr val="000000"/>
                </a:solidFill>
                <a:latin typeface="Open Sans"/>
                <a:ea typeface="Open Sans"/>
                <a:cs typeface="Open Sans"/>
                <a:sym typeface="Open Sans"/>
              </a:endParaRPr>
            </a:p>
          </p:txBody>
        </p:sp>
      </p:grpSp>
      <p:sp>
        <p:nvSpPr>
          <p:cNvPr id="750" name="Google Shape;750;g8b479143f0_0_533"/>
          <p:cNvSpPr/>
          <p:nvPr/>
        </p:nvSpPr>
        <p:spPr>
          <a:xfrm>
            <a:off x="3222036" y="3502998"/>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1" name="Google Shape;751;g8b479143f0_0_533"/>
          <p:cNvSpPr/>
          <p:nvPr/>
        </p:nvSpPr>
        <p:spPr>
          <a:xfrm>
            <a:off x="3679216" y="4783039"/>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2" name="Google Shape;752;g8b479143f0_0_533"/>
          <p:cNvSpPr/>
          <p:nvPr/>
        </p:nvSpPr>
        <p:spPr>
          <a:xfrm>
            <a:off x="3222030" y="6117775"/>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3" name="Google Shape;753;g8b479143f0_0_533"/>
          <p:cNvSpPr txBox="1"/>
          <p:nvPr/>
        </p:nvSpPr>
        <p:spPr>
          <a:xfrm>
            <a:off x="3952125" y="6117769"/>
            <a:ext cx="110841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C4043"/>
                </a:solidFill>
                <a:highlight>
                  <a:srgbClr val="FFFFFF"/>
                </a:highlight>
                <a:latin typeface="Open Sans"/>
                <a:ea typeface="Open Sans"/>
                <a:cs typeface="Open Sans"/>
                <a:sym typeface="Open Sans"/>
              </a:rPr>
              <a:t>Apply filters and sort results based on different genres</a:t>
            </a:r>
            <a:endParaRPr sz="2200" b="0" i="0" u="none" strike="noStrike" cap="none">
              <a:solidFill>
                <a:srgbClr val="000000"/>
              </a:solidFill>
              <a:latin typeface="Open Sans"/>
              <a:ea typeface="Open Sans"/>
              <a:cs typeface="Open Sans"/>
              <a:sym typeface="Open Sans"/>
            </a:endParaRPr>
          </a:p>
        </p:txBody>
      </p:sp>
      <p:sp>
        <p:nvSpPr>
          <p:cNvPr id="754" name="Google Shape;754;g8b479143f0_0_533"/>
          <p:cNvSpPr txBox="1"/>
          <p:nvPr/>
        </p:nvSpPr>
        <p:spPr>
          <a:xfrm>
            <a:off x="3888525" y="3502998"/>
            <a:ext cx="103092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C4043"/>
                </a:solidFill>
                <a:highlight>
                  <a:srgbClr val="FFFFFF"/>
                </a:highlight>
                <a:latin typeface="Open Sans"/>
                <a:ea typeface="Open Sans"/>
                <a:cs typeface="Open Sans"/>
                <a:sym typeface="Open Sans"/>
              </a:rPr>
              <a:t>Sign in to the application to maintain </a:t>
            </a:r>
            <a:r>
              <a:rPr lang="en-IN" sz="2200">
                <a:solidFill>
                  <a:srgbClr val="3C4043"/>
                </a:solidFill>
                <a:highlight>
                  <a:srgbClr val="FFFFFF"/>
                </a:highlight>
                <a:latin typeface="Open Sans"/>
                <a:ea typeface="Open Sans"/>
                <a:cs typeface="Open Sans"/>
                <a:sym typeface="Open Sans"/>
              </a:rPr>
              <a:t>a</a:t>
            </a:r>
            <a:r>
              <a:rPr lang="en-IN" sz="2200" b="0" i="0" u="none" strike="noStrike" cap="none">
                <a:solidFill>
                  <a:srgbClr val="3C4043"/>
                </a:solidFill>
                <a:highlight>
                  <a:srgbClr val="FFFFFF"/>
                </a:highlight>
                <a:latin typeface="Open Sans"/>
                <a:ea typeface="Open Sans"/>
                <a:cs typeface="Open Sans"/>
                <a:sym typeface="Open Sans"/>
              </a:rPr>
              <a:t> record of activities</a:t>
            </a:r>
            <a:endParaRPr sz="2200" b="0" i="0" u="none" strike="noStrike" cap="none">
              <a:solidFill>
                <a:srgbClr val="000000"/>
              </a:solidFill>
              <a:latin typeface="Open Sans"/>
              <a:ea typeface="Open Sans"/>
              <a:cs typeface="Open Sans"/>
              <a:sym typeface="Open Sans"/>
            </a:endParaRPr>
          </a:p>
        </p:txBody>
      </p:sp>
      <p:sp>
        <p:nvSpPr>
          <p:cNvPr id="755" name="Google Shape;755;g8b479143f0_0_533"/>
          <p:cNvSpPr txBox="1"/>
          <p:nvPr/>
        </p:nvSpPr>
        <p:spPr>
          <a:xfrm>
            <a:off x="4187325" y="4837714"/>
            <a:ext cx="106401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C4043"/>
                </a:solidFill>
                <a:highlight>
                  <a:srgbClr val="FFFFFF"/>
                </a:highlight>
                <a:latin typeface="Open Sans"/>
                <a:ea typeface="Open Sans"/>
                <a:cs typeface="Open Sans"/>
                <a:sym typeface="Open Sans"/>
              </a:rPr>
              <a:t>Search for movie tickets based on the search keyword</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8b479143f0_0_55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User Portal Features</a:t>
            </a:r>
            <a:endParaRPr/>
          </a:p>
        </p:txBody>
      </p:sp>
      <p:sp>
        <p:nvSpPr>
          <p:cNvPr id="762" name="Google Shape;762;g8b479143f0_0_550"/>
          <p:cNvSpPr txBox="1"/>
          <p:nvPr/>
        </p:nvSpPr>
        <p:spPr>
          <a:xfrm>
            <a:off x="3079090" y="1380932"/>
            <a:ext cx="10356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latin typeface="Open Sans"/>
                <a:ea typeface="Open Sans"/>
                <a:cs typeface="Open Sans"/>
                <a:sym typeface="Open Sans"/>
              </a:rPr>
              <a:t>Below are the key responsibilities and functionalities to be implemented in the user portal. </a:t>
            </a:r>
            <a:r>
              <a:rPr lang="en-IN" sz="2200" b="0" i="0" u="none" strike="noStrike" cap="none">
                <a:solidFill>
                  <a:srgbClr val="3C4043"/>
                </a:solidFill>
                <a:highlight>
                  <a:schemeClr val="lt1"/>
                </a:highlight>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The end user must be able to</a:t>
            </a:r>
            <a:r>
              <a:rPr lang="en-IN"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p:txBody>
      </p:sp>
      <p:sp>
        <p:nvSpPr>
          <p:cNvPr id="763" name="Google Shape;763;g8b479143f0_0_550"/>
          <p:cNvSpPr/>
          <p:nvPr/>
        </p:nvSpPr>
        <p:spPr>
          <a:xfrm>
            <a:off x="-517213" y="2738958"/>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4" name="Google Shape;764;g8b479143f0_0_550"/>
          <p:cNvSpPr/>
          <p:nvPr/>
        </p:nvSpPr>
        <p:spPr>
          <a:xfrm>
            <a:off x="977730" y="3784726"/>
            <a:ext cx="2314200" cy="2314200"/>
          </a:xfrm>
          <a:prstGeom prst="ellipse">
            <a:avLst/>
          </a:prstGeom>
          <a:solidFill>
            <a:srgbClr val="F2F2F2"/>
          </a:solidFill>
          <a:ln w="285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65" name="Google Shape;765;g8b479143f0_0_550"/>
          <p:cNvGrpSpPr/>
          <p:nvPr/>
        </p:nvGrpSpPr>
        <p:grpSpPr>
          <a:xfrm>
            <a:off x="1500253" y="4099561"/>
            <a:ext cx="1300200" cy="1737093"/>
            <a:chOff x="1203162" y="4002684"/>
            <a:chExt cx="1300200" cy="1737093"/>
          </a:xfrm>
        </p:grpSpPr>
        <p:pic>
          <p:nvPicPr>
            <p:cNvPr id="766" name="Google Shape;766;g8b479143f0_0_550"/>
            <p:cNvPicPr preferRelativeResize="0"/>
            <p:nvPr/>
          </p:nvPicPr>
          <p:blipFill rotWithShape="1">
            <a:blip r:embed="rId3">
              <a:alphaModFix/>
            </a:blip>
            <a:srcRect/>
            <a:stretch/>
          </p:blipFill>
          <p:spPr>
            <a:xfrm>
              <a:off x="1329718" y="4002684"/>
              <a:ext cx="1019072" cy="1019072"/>
            </a:xfrm>
            <a:prstGeom prst="rect">
              <a:avLst/>
            </a:prstGeom>
            <a:noFill/>
            <a:ln>
              <a:noFill/>
            </a:ln>
          </p:spPr>
        </p:pic>
        <p:sp>
          <p:nvSpPr>
            <p:cNvPr id="767" name="Google Shape;767;g8b479143f0_0_550"/>
            <p:cNvSpPr txBox="1"/>
            <p:nvPr/>
          </p:nvSpPr>
          <p:spPr>
            <a:xfrm>
              <a:off x="1203162" y="5031777"/>
              <a:ext cx="13002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Open Sans"/>
                  <a:ea typeface="Open Sans"/>
                  <a:cs typeface="Open Sans"/>
                  <a:sym typeface="Open Sans"/>
                </a:rPr>
                <a:t>User Portal</a:t>
              </a:r>
              <a:endParaRPr sz="2000" b="0" i="0" u="none" strike="noStrike" cap="none">
                <a:solidFill>
                  <a:srgbClr val="000000"/>
                </a:solidFill>
                <a:latin typeface="Open Sans"/>
                <a:ea typeface="Open Sans"/>
                <a:cs typeface="Open Sans"/>
                <a:sym typeface="Open Sans"/>
              </a:endParaRPr>
            </a:p>
          </p:txBody>
        </p:sp>
      </p:grpSp>
      <p:sp>
        <p:nvSpPr>
          <p:cNvPr id="768" name="Google Shape;768;g8b479143f0_0_550"/>
          <p:cNvSpPr/>
          <p:nvPr/>
        </p:nvSpPr>
        <p:spPr>
          <a:xfrm>
            <a:off x="3592416" y="4441414"/>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9" name="Google Shape;769;g8b479143f0_0_550"/>
          <p:cNvSpPr/>
          <p:nvPr/>
        </p:nvSpPr>
        <p:spPr>
          <a:xfrm>
            <a:off x="3203405" y="5914513"/>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g8b479143f0_0_550"/>
          <p:cNvSpPr txBox="1"/>
          <p:nvPr/>
        </p:nvSpPr>
        <p:spPr>
          <a:xfrm>
            <a:off x="4244875" y="4423436"/>
            <a:ext cx="103092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highlight>
                  <a:srgbClr val="FFFFFF"/>
                </a:highlight>
                <a:latin typeface="Open Sans"/>
                <a:ea typeface="Open Sans"/>
                <a:cs typeface="Open Sans"/>
                <a:sym typeface="Open Sans"/>
              </a:rPr>
              <a:t>Experience a seamless payment process</a:t>
            </a:r>
            <a:endParaRPr sz="2200" b="0" i="0" u="none" strike="noStrike" cap="none">
              <a:solidFill>
                <a:srgbClr val="434343"/>
              </a:solidFill>
              <a:latin typeface="Open Sans"/>
              <a:ea typeface="Open Sans"/>
              <a:cs typeface="Open Sans"/>
              <a:sym typeface="Open Sans"/>
            </a:endParaRPr>
          </a:p>
        </p:txBody>
      </p:sp>
      <p:sp>
        <p:nvSpPr>
          <p:cNvPr id="771" name="Google Shape;771;g8b479143f0_0_550"/>
          <p:cNvSpPr txBox="1"/>
          <p:nvPr/>
        </p:nvSpPr>
        <p:spPr>
          <a:xfrm>
            <a:off x="3888525" y="5914525"/>
            <a:ext cx="99513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highlight>
                  <a:srgbClr val="FFFFFF"/>
                </a:highlight>
                <a:latin typeface="Open Sans"/>
                <a:ea typeface="Open Sans"/>
                <a:cs typeface="Open Sans"/>
                <a:sym typeface="Open Sans"/>
              </a:rPr>
              <a:t>Receive a booking summary page once the payment is complete</a:t>
            </a:r>
            <a:endParaRPr sz="2200" b="0" i="0" u="none" strike="noStrike" cap="none">
              <a:solidFill>
                <a:srgbClr val="434343"/>
              </a:solidFill>
              <a:latin typeface="Open Sans"/>
              <a:ea typeface="Open Sans"/>
              <a:cs typeface="Open Sans"/>
              <a:sym typeface="Open Sans"/>
            </a:endParaRPr>
          </a:p>
        </p:txBody>
      </p:sp>
      <p:sp>
        <p:nvSpPr>
          <p:cNvPr id="772" name="Google Shape;772;g8b479143f0_0_550"/>
          <p:cNvSpPr/>
          <p:nvPr/>
        </p:nvSpPr>
        <p:spPr>
          <a:xfrm>
            <a:off x="2834736" y="2998536"/>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3" name="Google Shape;773;g8b479143f0_0_550"/>
          <p:cNvSpPr txBox="1"/>
          <p:nvPr/>
        </p:nvSpPr>
        <p:spPr>
          <a:xfrm>
            <a:off x="3592425" y="2991650"/>
            <a:ext cx="12199500" cy="594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C4043"/>
                </a:solidFill>
                <a:highlight>
                  <a:srgbClr val="FFFFFF"/>
                </a:highlight>
                <a:latin typeface="Open Sans"/>
                <a:ea typeface="Open Sans"/>
                <a:cs typeface="Open Sans"/>
                <a:sym typeface="Open Sans"/>
              </a:rPr>
              <a:t>A</a:t>
            </a:r>
            <a:r>
              <a:rPr lang="en-IN" sz="2200" b="0" i="0" u="none" strike="noStrike" cap="none">
                <a:solidFill>
                  <a:srgbClr val="3C4043"/>
                </a:solidFill>
                <a:highlight>
                  <a:srgbClr val="FFFFFF"/>
                </a:highlight>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9"/>
                  </a:ext>
                </a:extLst>
              </a:rPr>
              <a:t>dd all the selected movie tickets to a cart and customize the purchase at the end</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g8b479143f0_0_759"/>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780" name="Google Shape;780;g8b479143f0_0_759"/>
          <p:cNvPicPr preferRelativeResize="0"/>
          <p:nvPr/>
        </p:nvPicPr>
        <p:blipFill>
          <a:blip r:embed="rId3">
            <a:alphaModFix/>
          </a:blip>
          <a:stretch>
            <a:fillRect/>
          </a:stretch>
        </p:blipFill>
        <p:spPr>
          <a:xfrm>
            <a:off x="1183425" y="1589396"/>
            <a:ext cx="13889150" cy="596520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8b479143f0_0_767"/>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787" name="Google Shape;787;g8b479143f0_0_767"/>
          <p:cNvPicPr preferRelativeResize="0"/>
          <p:nvPr/>
        </p:nvPicPr>
        <p:blipFill>
          <a:blip r:embed="rId3">
            <a:alphaModFix/>
          </a:blip>
          <a:stretch>
            <a:fillRect/>
          </a:stretch>
        </p:blipFill>
        <p:spPr>
          <a:xfrm>
            <a:off x="1300300" y="1628646"/>
            <a:ext cx="13655401" cy="588670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g8b479143f0_0_775"/>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794" name="Google Shape;794;g8b479143f0_0_775"/>
          <p:cNvPicPr preferRelativeResize="0"/>
          <p:nvPr/>
        </p:nvPicPr>
        <p:blipFill>
          <a:blip r:embed="rId3">
            <a:alphaModFix/>
          </a:blip>
          <a:stretch>
            <a:fillRect/>
          </a:stretch>
        </p:blipFill>
        <p:spPr>
          <a:xfrm>
            <a:off x="1353625" y="1412796"/>
            <a:ext cx="13548750" cy="631840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g8b479143f0_0_783"/>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IN"/>
              <a:t>Domain: Online Banking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8b76bf33ce_0_5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Project Development Flow</a:t>
            </a:r>
            <a:endParaRPr/>
          </a:p>
        </p:txBody>
      </p:sp>
      <p:sp>
        <p:nvSpPr>
          <p:cNvPr id="420" name="Google Shape;420;g8b76bf33ce_0_55"/>
          <p:cNvSpPr/>
          <p:nvPr/>
        </p:nvSpPr>
        <p:spPr>
          <a:xfrm>
            <a:off x="12338982" y="3711222"/>
            <a:ext cx="3896279" cy="3434645"/>
          </a:xfrm>
          <a:custGeom>
            <a:avLst/>
            <a:gdLst/>
            <a:ahLst/>
            <a:cxnLst/>
            <a:rect l="l" t="t" r="r" b="b"/>
            <a:pathLst>
              <a:path w="843" h="664" extrusionOk="0">
                <a:moveTo>
                  <a:pt x="131" y="647"/>
                </a:moveTo>
                <a:cubicBezTo>
                  <a:pt x="159" y="658"/>
                  <a:pt x="190" y="664"/>
                  <a:pt x="220" y="664"/>
                </a:cubicBezTo>
                <a:cubicBezTo>
                  <a:pt x="250" y="664"/>
                  <a:pt x="281" y="658"/>
                  <a:pt x="309" y="647"/>
                </a:cubicBezTo>
                <a:cubicBezTo>
                  <a:pt x="392" y="614"/>
                  <a:pt x="440" y="540"/>
                  <a:pt x="440" y="446"/>
                </a:cubicBezTo>
                <a:cubicBezTo>
                  <a:pt x="440" y="220"/>
                  <a:pt x="440" y="220"/>
                  <a:pt x="440" y="220"/>
                </a:cubicBezTo>
                <a:cubicBezTo>
                  <a:pt x="440" y="175"/>
                  <a:pt x="457" y="132"/>
                  <a:pt x="486" y="103"/>
                </a:cubicBezTo>
                <a:cubicBezTo>
                  <a:pt x="514" y="74"/>
                  <a:pt x="553" y="59"/>
                  <a:pt x="600" y="59"/>
                </a:cubicBezTo>
                <a:cubicBezTo>
                  <a:pt x="843" y="59"/>
                  <a:pt x="843" y="59"/>
                  <a:pt x="843" y="59"/>
                </a:cubicBezTo>
                <a:cubicBezTo>
                  <a:pt x="843" y="0"/>
                  <a:pt x="843" y="0"/>
                  <a:pt x="843" y="0"/>
                </a:cubicBezTo>
                <a:cubicBezTo>
                  <a:pt x="600" y="0"/>
                  <a:pt x="600" y="0"/>
                  <a:pt x="600" y="0"/>
                </a:cubicBezTo>
                <a:cubicBezTo>
                  <a:pt x="537" y="0"/>
                  <a:pt x="484" y="21"/>
                  <a:pt x="444" y="61"/>
                </a:cubicBezTo>
                <a:cubicBezTo>
                  <a:pt x="404" y="101"/>
                  <a:pt x="381" y="159"/>
                  <a:pt x="381" y="220"/>
                </a:cubicBezTo>
                <a:cubicBezTo>
                  <a:pt x="381" y="446"/>
                  <a:pt x="381" y="446"/>
                  <a:pt x="381" y="446"/>
                </a:cubicBezTo>
                <a:cubicBezTo>
                  <a:pt x="381" y="514"/>
                  <a:pt x="346" y="569"/>
                  <a:pt x="287" y="593"/>
                </a:cubicBezTo>
                <a:cubicBezTo>
                  <a:pt x="267" y="601"/>
                  <a:pt x="243" y="605"/>
                  <a:pt x="220" y="605"/>
                </a:cubicBezTo>
                <a:cubicBezTo>
                  <a:pt x="197" y="605"/>
                  <a:pt x="174" y="601"/>
                  <a:pt x="153" y="593"/>
                </a:cubicBezTo>
                <a:cubicBezTo>
                  <a:pt x="94" y="569"/>
                  <a:pt x="59" y="514"/>
                  <a:pt x="59" y="446"/>
                </a:cubicBezTo>
                <a:cubicBezTo>
                  <a:pt x="59" y="244"/>
                  <a:pt x="59" y="244"/>
                  <a:pt x="59" y="244"/>
                </a:cubicBezTo>
                <a:cubicBezTo>
                  <a:pt x="0" y="244"/>
                  <a:pt x="0" y="244"/>
                  <a:pt x="0" y="244"/>
                </a:cubicBezTo>
                <a:cubicBezTo>
                  <a:pt x="0" y="446"/>
                  <a:pt x="0" y="446"/>
                  <a:pt x="0" y="446"/>
                </a:cubicBezTo>
                <a:cubicBezTo>
                  <a:pt x="0" y="540"/>
                  <a:pt x="48" y="614"/>
                  <a:pt x="131" y="647"/>
                </a:cubicBezTo>
                <a:close/>
              </a:path>
            </a:pathLst>
          </a:custGeom>
          <a:solidFill>
            <a:schemeClr val="accent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21" name="Google Shape;421;g8b76bf33ce_0_55"/>
          <p:cNvSpPr/>
          <p:nvPr/>
        </p:nvSpPr>
        <p:spPr>
          <a:xfrm>
            <a:off x="429207" y="2681112"/>
            <a:ext cx="4370525" cy="3437467"/>
          </a:xfrm>
          <a:custGeom>
            <a:avLst/>
            <a:gdLst/>
            <a:ahLst/>
            <a:cxnLst/>
            <a:rect l="l" t="t" r="r" b="b"/>
            <a:pathLst>
              <a:path w="843" h="664" extrusionOk="0">
                <a:moveTo>
                  <a:pt x="712" y="17"/>
                </a:moveTo>
                <a:cubicBezTo>
                  <a:pt x="684" y="6"/>
                  <a:pt x="653" y="0"/>
                  <a:pt x="623" y="0"/>
                </a:cubicBezTo>
                <a:cubicBezTo>
                  <a:pt x="592" y="0"/>
                  <a:pt x="562" y="6"/>
                  <a:pt x="534" y="17"/>
                </a:cubicBezTo>
                <a:cubicBezTo>
                  <a:pt x="450" y="51"/>
                  <a:pt x="403" y="124"/>
                  <a:pt x="403" y="219"/>
                </a:cubicBezTo>
                <a:cubicBezTo>
                  <a:pt x="403" y="444"/>
                  <a:pt x="403" y="444"/>
                  <a:pt x="403" y="444"/>
                </a:cubicBezTo>
                <a:cubicBezTo>
                  <a:pt x="403" y="490"/>
                  <a:pt x="386" y="533"/>
                  <a:pt x="357" y="562"/>
                </a:cubicBezTo>
                <a:cubicBezTo>
                  <a:pt x="329" y="590"/>
                  <a:pt x="290" y="605"/>
                  <a:pt x="243" y="605"/>
                </a:cubicBezTo>
                <a:cubicBezTo>
                  <a:pt x="0" y="605"/>
                  <a:pt x="0" y="605"/>
                  <a:pt x="0" y="605"/>
                </a:cubicBezTo>
                <a:cubicBezTo>
                  <a:pt x="0" y="664"/>
                  <a:pt x="0" y="664"/>
                  <a:pt x="0" y="664"/>
                </a:cubicBezTo>
                <a:cubicBezTo>
                  <a:pt x="243" y="664"/>
                  <a:pt x="243" y="664"/>
                  <a:pt x="243" y="664"/>
                </a:cubicBezTo>
                <a:cubicBezTo>
                  <a:pt x="305" y="664"/>
                  <a:pt x="359" y="643"/>
                  <a:pt x="399" y="603"/>
                </a:cubicBezTo>
                <a:cubicBezTo>
                  <a:pt x="439" y="563"/>
                  <a:pt x="462" y="505"/>
                  <a:pt x="462" y="444"/>
                </a:cubicBezTo>
                <a:cubicBezTo>
                  <a:pt x="462" y="219"/>
                  <a:pt x="462" y="219"/>
                  <a:pt x="462" y="219"/>
                </a:cubicBezTo>
                <a:cubicBezTo>
                  <a:pt x="462" y="150"/>
                  <a:pt x="497" y="95"/>
                  <a:pt x="556" y="72"/>
                </a:cubicBezTo>
                <a:cubicBezTo>
                  <a:pt x="576" y="64"/>
                  <a:pt x="599" y="59"/>
                  <a:pt x="623" y="59"/>
                </a:cubicBezTo>
                <a:cubicBezTo>
                  <a:pt x="646" y="59"/>
                  <a:pt x="669" y="64"/>
                  <a:pt x="690" y="72"/>
                </a:cubicBezTo>
                <a:cubicBezTo>
                  <a:pt x="749" y="95"/>
                  <a:pt x="784" y="150"/>
                  <a:pt x="784" y="219"/>
                </a:cubicBezTo>
                <a:cubicBezTo>
                  <a:pt x="784" y="420"/>
                  <a:pt x="784" y="420"/>
                  <a:pt x="784" y="420"/>
                </a:cubicBezTo>
                <a:cubicBezTo>
                  <a:pt x="843" y="420"/>
                  <a:pt x="843" y="420"/>
                  <a:pt x="843" y="420"/>
                </a:cubicBezTo>
                <a:cubicBezTo>
                  <a:pt x="843" y="219"/>
                  <a:pt x="843" y="219"/>
                  <a:pt x="843" y="219"/>
                </a:cubicBezTo>
                <a:cubicBezTo>
                  <a:pt x="843" y="124"/>
                  <a:pt x="795" y="51"/>
                  <a:pt x="712" y="17"/>
                </a:cubicBez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22" name="Google Shape;422;g8b76bf33ce_0_55"/>
          <p:cNvSpPr/>
          <p:nvPr/>
        </p:nvSpPr>
        <p:spPr>
          <a:xfrm>
            <a:off x="4476270" y="4972755"/>
            <a:ext cx="2269067" cy="2173112"/>
          </a:xfrm>
          <a:custGeom>
            <a:avLst/>
            <a:gdLst/>
            <a:ahLst/>
            <a:cxnLst/>
            <a:rect l="l" t="t" r="r" b="b"/>
            <a:pathLst>
              <a:path w="440" h="420" extrusionOk="0">
                <a:moveTo>
                  <a:pt x="287" y="349"/>
                </a:moveTo>
                <a:cubicBezTo>
                  <a:pt x="266" y="357"/>
                  <a:pt x="243" y="361"/>
                  <a:pt x="220" y="361"/>
                </a:cubicBezTo>
                <a:cubicBezTo>
                  <a:pt x="196" y="361"/>
                  <a:pt x="173" y="357"/>
                  <a:pt x="153" y="349"/>
                </a:cubicBezTo>
                <a:cubicBezTo>
                  <a:pt x="94" y="325"/>
                  <a:pt x="59" y="270"/>
                  <a:pt x="59" y="202"/>
                </a:cubicBezTo>
                <a:cubicBezTo>
                  <a:pt x="59" y="0"/>
                  <a:pt x="59" y="0"/>
                  <a:pt x="59" y="0"/>
                </a:cubicBezTo>
                <a:cubicBezTo>
                  <a:pt x="0" y="0"/>
                  <a:pt x="0" y="0"/>
                  <a:pt x="0" y="0"/>
                </a:cubicBezTo>
                <a:cubicBezTo>
                  <a:pt x="0" y="202"/>
                  <a:pt x="0" y="202"/>
                  <a:pt x="0" y="202"/>
                </a:cubicBezTo>
                <a:cubicBezTo>
                  <a:pt x="0" y="296"/>
                  <a:pt x="48" y="370"/>
                  <a:pt x="131" y="403"/>
                </a:cubicBezTo>
                <a:cubicBezTo>
                  <a:pt x="159" y="414"/>
                  <a:pt x="189" y="420"/>
                  <a:pt x="220" y="420"/>
                </a:cubicBezTo>
                <a:cubicBezTo>
                  <a:pt x="250" y="420"/>
                  <a:pt x="281" y="414"/>
                  <a:pt x="309" y="403"/>
                </a:cubicBezTo>
                <a:cubicBezTo>
                  <a:pt x="392" y="370"/>
                  <a:pt x="440" y="296"/>
                  <a:pt x="440" y="202"/>
                </a:cubicBezTo>
                <a:cubicBezTo>
                  <a:pt x="440" y="0"/>
                  <a:pt x="440" y="0"/>
                  <a:pt x="440" y="0"/>
                </a:cubicBezTo>
                <a:cubicBezTo>
                  <a:pt x="381" y="0"/>
                  <a:pt x="381" y="0"/>
                  <a:pt x="381" y="0"/>
                </a:cubicBezTo>
                <a:cubicBezTo>
                  <a:pt x="381" y="202"/>
                  <a:pt x="381" y="202"/>
                  <a:pt x="381" y="202"/>
                </a:cubicBezTo>
                <a:cubicBezTo>
                  <a:pt x="381" y="270"/>
                  <a:pt x="346" y="325"/>
                  <a:pt x="287" y="349"/>
                </a:cubicBez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23" name="Google Shape;423;g8b76bf33ce_0_55"/>
          <p:cNvSpPr/>
          <p:nvPr/>
        </p:nvSpPr>
        <p:spPr>
          <a:xfrm>
            <a:off x="6440536" y="2681112"/>
            <a:ext cx="2271891" cy="2173112"/>
          </a:xfrm>
          <a:custGeom>
            <a:avLst/>
            <a:gdLst/>
            <a:ahLst/>
            <a:cxnLst/>
            <a:rect l="l" t="t" r="r" b="b"/>
            <a:pathLst>
              <a:path w="440" h="420" extrusionOk="0">
                <a:moveTo>
                  <a:pt x="309" y="17"/>
                </a:moveTo>
                <a:cubicBezTo>
                  <a:pt x="281" y="6"/>
                  <a:pt x="250" y="0"/>
                  <a:pt x="220" y="0"/>
                </a:cubicBezTo>
                <a:cubicBezTo>
                  <a:pt x="189" y="0"/>
                  <a:pt x="159" y="6"/>
                  <a:pt x="131" y="17"/>
                </a:cubicBezTo>
                <a:cubicBezTo>
                  <a:pt x="48" y="51"/>
                  <a:pt x="0" y="124"/>
                  <a:pt x="0" y="219"/>
                </a:cubicBezTo>
                <a:cubicBezTo>
                  <a:pt x="0" y="420"/>
                  <a:pt x="0" y="420"/>
                  <a:pt x="0" y="420"/>
                </a:cubicBezTo>
                <a:cubicBezTo>
                  <a:pt x="59" y="420"/>
                  <a:pt x="59" y="420"/>
                  <a:pt x="59" y="420"/>
                </a:cubicBezTo>
                <a:cubicBezTo>
                  <a:pt x="59" y="219"/>
                  <a:pt x="59" y="219"/>
                  <a:pt x="59" y="219"/>
                </a:cubicBezTo>
                <a:cubicBezTo>
                  <a:pt x="59" y="150"/>
                  <a:pt x="94" y="95"/>
                  <a:pt x="153" y="72"/>
                </a:cubicBezTo>
                <a:cubicBezTo>
                  <a:pt x="173" y="64"/>
                  <a:pt x="196" y="59"/>
                  <a:pt x="220" y="59"/>
                </a:cubicBezTo>
                <a:cubicBezTo>
                  <a:pt x="243" y="59"/>
                  <a:pt x="266" y="64"/>
                  <a:pt x="287" y="72"/>
                </a:cubicBezTo>
                <a:cubicBezTo>
                  <a:pt x="346" y="95"/>
                  <a:pt x="381" y="150"/>
                  <a:pt x="381" y="219"/>
                </a:cubicBezTo>
                <a:cubicBezTo>
                  <a:pt x="381" y="420"/>
                  <a:pt x="381" y="420"/>
                  <a:pt x="381" y="420"/>
                </a:cubicBezTo>
                <a:cubicBezTo>
                  <a:pt x="440" y="420"/>
                  <a:pt x="440" y="420"/>
                  <a:pt x="440" y="420"/>
                </a:cubicBezTo>
                <a:cubicBezTo>
                  <a:pt x="440" y="219"/>
                  <a:pt x="440" y="219"/>
                  <a:pt x="440" y="219"/>
                </a:cubicBezTo>
                <a:cubicBezTo>
                  <a:pt x="440" y="124"/>
                  <a:pt x="392" y="51"/>
                  <a:pt x="309" y="17"/>
                </a:cubicBezTo>
                <a:close/>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24" name="Google Shape;424;g8b76bf33ce_0_55"/>
          <p:cNvSpPr/>
          <p:nvPr/>
        </p:nvSpPr>
        <p:spPr>
          <a:xfrm>
            <a:off x="8407626" y="4972755"/>
            <a:ext cx="2271891" cy="2173112"/>
          </a:xfrm>
          <a:custGeom>
            <a:avLst/>
            <a:gdLst/>
            <a:ahLst/>
            <a:cxnLst/>
            <a:rect l="l" t="t" r="r" b="b"/>
            <a:pathLst>
              <a:path w="440" h="420" extrusionOk="0">
                <a:moveTo>
                  <a:pt x="287" y="349"/>
                </a:moveTo>
                <a:cubicBezTo>
                  <a:pt x="266" y="357"/>
                  <a:pt x="243" y="361"/>
                  <a:pt x="220" y="361"/>
                </a:cubicBezTo>
                <a:cubicBezTo>
                  <a:pt x="197" y="361"/>
                  <a:pt x="173" y="357"/>
                  <a:pt x="153" y="349"/>
                </a:cubicBezTo>
                <a:cubicBezTo>
                  <a:pt x="94" y="325"/>
                  <a:pt x="59" y="270"/>
                  <a:pt x="59" y="202"/>
                </a:cubicBezTo>
                <a:cubicBezTo>
                  <a:pt x="59" y="0"/>
                  <a:pt x="59" y="0"/>
                  <a:pt x="59" y="0"/>
                </a:cubicBezTo>
                <a:cubicBezTo>
                  <a:pt x="0" y="0"/>
                  <a:pt x="0" y="0"/>
                  <a:pt x="0" y="0"/>
                </a:cubicBezTo>
                <a:cubicBezTo>
                  <a:pt x="0" y="202"/>
                  <a:pt x="0" y="202"/>
                  <a:pt x="0" y="202"/>
                </a:cubicBezTo>
                <a:cubicBezTo>
                  <a:pt x="0" y="296"/>
                  <a:pt x="48" y="370"/>
                  <a:pt x="131" y="403"/>
                </a:cubicBezTo>
                <a:cubicBezTo>
                  <a:pt x="159" y="414"/>
                  <a:pt x="190" y="420"/>
                  <a:pt x="220" y="420"/>
                </a:cubicBezTo>
                <a:cubicBezTo>
                  <a:pt x="250" y="420"/>
                  <a:pt x="281" y="414"/>
                  <a:pt x="309" y="403"/>
                </a:cubicBezTo>
                <a:cubicBezTo>
                  <a:pt x="392" y="370"/>
                  <a:pt x="440" y="296"/>
                  <a:pt x="440" y="202"/>
                </a:cubicBezTo>
                <a:cubicBezTo>
                  <a:pt x="440" y="0"/>
                  <a:pt x="440" y="0"/>
                  <a:pt x="440" y="0"/>
                </a:cubicBezTo>
                <a:cubicBezTo>
                  <a:pt x="381" y="0"/>
                  <a:pt x="381" y="0"/>
                  <a:pt x="381" y="0"/>
                </a:cubicBezTo>
                <a:cubicBezTo>
                  <a:pt x="381" y="202"/>
                  <a:pt x="381" y="202"/>
                  <a:pt x="381" y="202"/>
                </a:cubicBezTo>
                <a:cubicBezTo>
                  <a:pt x="381" y="270"/>
                  <a:pt x="346" y="325"/>
                  <a:pt x="287" y="349"/>
                </a:cubicBezTo>
                <a:close/>
              </a:path>
            </a:pathLst>
          </a:custGeom>
          <a:solidFill>
            <a:schemeClr val="accent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25" name="Google Shape;425;g8b76bf33ce_0_55"/>
          <p:cNvSpPr/>
          <p:nvPr/>
        </p:nvSpPr>
        <p:spPr>
          <a:xfrm>
            <a:off x="10374715" y="2681112"/>
            <a:ext cx="2240274" cy="2173112"/>
          </a:xfrm>
          <a:custGeom>
            <a:avLst/>
            <a:gdLst/>
            <a:ahLst/>
            <a:cxnLst/>
            <a:rect l="l" t="t" r="r" b="b"/>
            <a:pathLst>
              <a:path w="440" h="420" extrusionOk="0">
                <a:moveTo>
                  <a:pt x="309" y="17"/>
                </a:moveTo>
                <a:cubicBezTo>
                  <a:pt x="281" y="6"/>
                  <a:pt x="250" y="0"/>
                  <a:pt x="220" y="0"/>
                </a:cubicBezTo>
                <a:cubicBezTo>
                  <a:pt x="190" y="0"/>
                  <a:pt x="159" y="6"/>
                  <a:pt x="131" y="17"/>
                </a:cubicBezTo>
                <a:cubicBezTo>
                  <a:pt x="48" y="51"/>
                  <a:pt x="0" y="124"/>
                  <a:pt x="0" y="219"/>
                </a:cubicBezTo>
                <a:cubicBezTo>
                  <a:pt x="0" y="420"/>
                  <a:pt x="0" y="420"/>
                  <a:pt x="0" y="420"/>
                </a:cubicBezTo>
                <a:cubicBezTo>
                  <a:pt x="59" y="420"/>
                  <a:pt x="59" y="420"/>
                  <a:pt x="59" y="420"/>
                </a:cubicBezTo>
                <a:cubicBezTo>
                  <a:pt x="59" y="219"/>
                  <a:pt x="59" y="219"/>
                  <a:pt x="59" y="219"/>
                </a:cubicBezTo>
                <a:cubicBezTo>
                  <a:pt x="59" y="150"/>
                  <a:pt x="94" y="95"/>
                  <a:pt x="153" y="72"/>
                </a:cubicBezTo>
                <a:cubicBezTo>
                  <a:pt x="173" y="64"/>
                  <a:pt x="197" y="59"/>
                  <a:pt x="220" y="59"/>
                </a:cubicBezTo>
                <a:cubicBezTo>
                  <a:pt x="243" y="59"/>
                  <a:pt x="267" y="64"/>
                  <a:pt x="287" y="72"/>
                </a:cubicBezTo>
                <a:cubicBezTo>
                  <a:pt x="346" y="95"/>
                  <a:pt x="381" y="150"/>
                  <a:pt x="381" y="219"/>
                </a:cubicBezTo>
                <a:cubicBezTo>
                  <a:pt x="381" y="420"/>
                  <a:pt x="381" y="420"/>
                  <a:pt x="381" y="420"/>
                </a:cubicBezTo>
                <a:cubicBezTo>
                  <a:pt x="440" y="420"/>
                  <a:pt x="440" y="420"/>
                  <a:pt x="440" y="420"/>
                </a:cubicBezTo>
                <a:cubicBezTo>
                  <a:pt x="440" y="219"/>
                  <a:pt x="440" y="219"/>
                  <a:pt x="440" y="219"/>
                </a:cubicBezTo>
                <a:cubicBezTo>
                  <a:pt x="440" y="124"/>
                  <a:pt x="392" y="51"/>
                  <a:pt x="309" y="17"/>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26" name="Google Shape;426;g8b76bf33ce_0_55"/>
          <p:cNvSpPr/>
          <p:nvPr/>
        </p:nvSpPr>
        <p:spPr>
          <a:xfrm>
            <a:off x="2951176" y="3115734"/>
            <a:ext cx="1425300" cy="1428000"/>
          </a:xfrm>
          <a:prstGeom prst="ellipse">
            <a:avLst/>
          </a:pr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27" name="Google Shape;427;g8b76bf33ce_0_55"/>
          <p:cNvSpPr/>
          <p:nvPr/>
        </p:nvSpPr>
        <p:spPr>
          <a:xfrm>
            <a:off x="4882670" y="5294488"/>
            <a:ext cx="1425300" cy="1428000"/>
          </a:xfrm>
          <a:prstGeom prst="ellipse">
            <a:avLst/>
          </a:pr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28" name="Google Shape;428;g8b76bf33ce_0_55"/>
          <p:cNvSpPr/>
          <p:nvPr/>
        </p:nvSpPr>
        <p:spPr>
          <a:xfrm>
            <a:off x="6849759" y="3107269"/>
            <a:ext cx="1422300" cy="1428000"/>
          </a:xfrm>
          <a:prstGeom prst="ellipse">
            <a:avLst/>
          </a:prstGeom>
          <a:solidFill>
            <a:srgbClr val="7B7B7B"/>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29" name="Google Shape;429;g8b76bf33ce_0_55"/>
          <p:cNvSpPr/>
          <p:nvPr/>
        </p:nvSpPr>
        <p:spPr>
          <a:xfrm>
            <a:off x="8819671" y="5294488"/>
            <a:ext cx="1425300" cy="1428000"/>
          </a:xfrm>
          <a:prstGeom prst="ellipse">
            <a:avLst/>
          </a:prstGeom>
          <a:solidFill>
            <a:srgbClr val="BF9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30" name="Google Shape;430;g8b76bf33ce_0_55"/>
          <p:cNvSpPr/>
          <p:nvPr/>
        </p:nvSpPr>
        <p:spPr>
          <a:xfrm>
            <a:off x="10786759" y="3107269"/>
            <a:ext cx="1425300" cy="1428000"/>
          </a:xfrm>
          <a:prstGeom prst="ellipse">
            <a:avLst/>
          </a:prstGeom>
          <a:solidFill>
            <a:srgbClr val="2F549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31" name="Google Shape;431;g8b76bf33ce_0_55"/>
          <p:cNvSpPr/>
          <p:nvPr/>
        </p:nvSpPr>
        <p:spPr>
          <a:xfrm>
            <a:off x="12650348" y="5294488"/>
            <a:ext cx="1425300" cy="1428000"/>
          </a:xfrm>
          <a:prstGeom prst="ellipse">
            <a:avLst/>
          </a:prstGeom>
          <a:solidFill>
            <a:srgbClr val="54813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432" name="Google Shape;432;g8b76bf33ce_0_55"/>
          <p:cNvSpPr txBox="1"/>
          <p:nvPr/>
        </p:nvSpPr>
        <p:spPr>
          <a:xfrm>
            <a:off x="1835679" y="1532078"/>
            <a:ext cx="3618900" cy="47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89"/>
              <a:buFont typeface="Arial"/>
              <a:buNone/>
            </a:pPr>
            <a:r>
              <a:rPr lang="en-IN" sz="2489" b="1" i="0" u="none" strike="noStrike" cap="none">
                <a:solidFill>
                  <a:srgbClr val="44494E"/>
                </a:solidFill>
                <a:latin typeface="Open Sans"/>
                <a:ea typeface="Open Sans"/>
                <a:cs typeface="Open Sans"/>
                <a:sym typeface="Open Sans"/>
              </a:rPr>
              <a:t>Agile planning</a:t>
            </a:r>
            <a:endParaRPr sz="1956" i="0" u="none" strike="noStrike" cap="none">
              <a:solidFill>
                <a:srgbClr val="44494E"/>
              </a:solidFill>
              <a:latin typeface="Open Sans"/>
              <a:ea typeface="Open Sans"/>
              <a:cs typeface="Open Sans"/>
              <a:sym typeface="Open Sans"/>
            </a:endParaRPr>
          </a:p>
        </p:txBody>
      </p:sp>
      <p:sp>
        <p:nvSpPr>
          <p:cNvPr id="433" name="Google Shape;433;g8b76bf33ce_0_55"/>
          <p:cNvSpPr txBox="1"/>
          <p:nvPr/>
        </p:nvSpPr>
        <p:spPr>
          <a:xfrm>
            <a:off x="5767033" y="1532078"/>
            <a:ext cx="3618900" cy="47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89"/>
              <a:buFont typeface="Arial"/>
              <a:buNone/>
            </a:pPr>
            <a:r>
              <a:rPr lang="en-IN" sz="2489" b="1" i="0" u="none" strike="noStrike" cap="none">
                <a:solidFill>
                  <a:srgbClr val="44494E"/>
                </a:solidFill>
                <a:latin typeface="Open Sans"/>
                <a:ea typeface="Open Sans"/>
                <a:cs typeface="Open Sans"/>
                <a:sym typeface="Open Sans"/>
              </a:rPr>
              <a:t>Database management</a:t>
            </a:r>
            <a:endParaRPr sz="1956" i="0" u="none" strike="noStrike" cap="none">
              <a:solidFill>
                <a:srgbClr val="44494E"/>
              </a:solidFill>
              <a:latin typeface="Open Sans"/>
              <a:ea typeface="Open Sans"/>
              <a:cs typeface="Open Sans"/>
              <a:sym typeface="Open Sans"/>
            </a:endParaRPr>
          </a:p>
        </p:txBody>
      </p:sp>
      <p:sp>
        <p:nvSpPr>
          <p:cNvPr id="434" name="Google Shape;434;g8b76bf33ce_0_55"/>
          <p:cNvSpPr txBox="1"/>
          <p:nvPr/>
        </p:nvSpPr>
        <p:spPr>
          <a:xfrm>
            <a:off x="9699799" y="1532078"/>
            <a:ext cx="3618900" cy="47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89"/>
              <a:buFont typeface="Arial"/>
              <a:buNone/>
            </a:pPr>
            <a:r>
              <a:rPr lang="en-IN" sz="2489" b="1" i="0" u="none" strike="noStrike" cap="none">
                <a:solidFill>
                  <a:srgbClr val="44494E"/>
                </a:solidFill>
                <a:latin typeface="Open Sans"/>
                <a:ea typeface="Open Sans"/>
                <a:cs typeface="Open Sans"/>
                <a:sym typeface="Open Sans"/>
              </a:rPr>
              <a:t>Frontend</a:t>
            </a:r>
            <a:endParaRPr sz="1956" i="0" u="none" strike="noStrike" cap="none">
              <a:solidFill>
                <a:srgbClr val="44494E"/>
              </a:solidFill>
              <a:latin typeface="Open Sans"/>
              <a:ea typeface="Open Sans"/>
              <a:cs typeface="Open Sans"/>
              <a:sym typeface="Open Sans"/>
            </a:endParaRPr>
          </a:p>
        </p:txBody>
      </p:sp>
      <p:sp>
        <p:nvSpPr>
          <p:cNvPr id="435" name="Google Shape;435;g8b76bf33ce_0_55"/>
          <p:cNvSpPr txBox="1"/>
          <p:nvPr/>
        </p:nvSpPr>
        <p:spPr>
          <a:xfrm>
            <a:off x="3802768" y="7351500"/>
            <a:ext cx="3618900" cy="85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89"/>
              <a:buFont typeface="Arial"/>
              <a:buNone/>
            </a:pPr>
            <a:r>
              <a:rPr lang="en-IN" sz="2489" b="1" i="0" u="none" strike="noStrike" cap="none">
                <a:solidFill>
                  <a:srgbClr val="44494E"/>
                </a:solidFill>
                <a:latin typeface="Open Sans"/>
                <a:ea typeface="Open Sans"/>
                <a:cs typeface="Open Sans"/>
                <a:sym typeface="Open Sans"/>
              </a:rPr>
              <a:t>Project delivery divided into sprints</a:t>
            </a:r>
            <a:endParaRPr sz="1956" i="0" u="none" strike="noStrike" cap="none">
              <a:solidFill>
                <a:srgbClr val="44494E"/>
              </a:solidFill>
              <a:latin typeface="Open Sans"/>
              <a:ea typeface="Open Sans"/>
              <a:cs typeface="Open Sans"/>
              <a:sym typeface="Open Sans"/>
            </a:endParaRPr>
          </a:p>
        </p:txBody>
      </p:sp>
      <p:sp>
        <p:nvSpPr>
          <p:cNvPr id="436" name="Google Shape;436;g8b76bf33ce_0_55"/>
          <p:cNvSpPr txBox="1"/>
          <p:nvPr/>
        </p:nvSpPr>
        <p:spPr>
          <a:xfrm>
            <a:off x="7734123" y="7351500"/>
            <a:ext cx="3618900" cy="47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89"/>
              <a:buFont typeface="Arial"/>
              <a:buNone/>
            </a:pPr>
            <a:r>
              <a:rPr lang="en-IN" sz="2489" b="1" i="0" u="none" strike="noStrike" cap="none">
                <a:solidFill>
                  <a:srgbClr val="44494E"/>
                </a:solidFill>
                <a:latin typeface="Open Sans"/>
                <a:ea typeface="Open Sans"/>
                <a:cs typeface="Open Sans"/>
                <a:sym typeface="Open Sans"/>
              </a:rPr>
              <a:t>Backend</a:t>
            </a:r>
            <a:endParaRPr sz="1956" i="0" u="none" strike="noStrike" cap="none">
              <a:solidFill>
                <a:srgbClr val="44494E"/>
              </a:solidFill>
              <a:latin typeface="Open Sans"/>
              <a:ea typeface="Open Sans"/>
              <a:cs typeface="Open Sans"/>
              <a:sym typeface="Open Sans"/>
            </a:endParaRPr>
          </a:p>
        </p:txBody>
      </p:sp>
      <p:sp>
        <p:nvSpPr>
          <p:cNvPr id="437" name="Google Shape;437;g8b76bf33ce_0_55"/>
          <p:cNvSpPr txBox="1"/>
          <p:nvPr/>
        </p:nvSpPr>
        <p:spPr>
          <a:xfrm>
            <a:off x="11666889" y="7351500"/>
            <a:ext cx="3618900" cy="47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89"/>
              <a:buFont typeface="Arial"/>
              <a:buNone/>
            </a:pPr>
            <a:r>
              <a:rPr lang="en-IN" sz="2489" b="1" i="0" u="none" strike="noStrike" cap="none">
                <a:solidFill>
                  <a:srgbClr val="44494E"/>
                </a:solidFill>
                <a:latin typeface="Open Sans"/>
                <a:ea typeface="Open Sans"/>
                <a:cs typeface="Open Sans"/>
                <a:sym typeface="Open Sans"/>
              </a:rPr>
              <a:t>DevOps and testing</a:t>
            </a:r>
            <a:endParaRPr sz="1956" i="0" u="none" strike="noStrike" cap="none">
              <a:solidFill>
                <a:srgbClr val="44494E"/>
              </a:solidFill>
              <a:latin typeface="Open Sans"/>
              <a:ea typeface="Open Sans"/>
              <a:cs typeface="Open Sans"/>
              <a:sym typeface="Open Sans"/>
            </a:endParaRPr>
          </a:p>
        </p:txBody>
      </p:sp>
      <p:sp>
        <p:nvSpPr>
          <p:cNvPr id="438" name="Google Shape;438;g8b76bf33ce_0_55"/>
          <p:cNvSpPr txBox="1"/>
          <p:nvPr/>
        </p:nvSpPr>
        <p:spPr>
          <a:xfrm>
            <a:off x="3476438" y="3477650"/>
            <a:ext cx="374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a:solidFill>
                  <a:srgbClr val="FFFFFF"/>
                </a:solidFill>
                <a:latin typeface="Open Sans"/>
                <a:ea typeface="Open Sans"/>
                <a:cs typeface="Open Sans"/>
                <a:sym typeface="Open Sans"/>
              </a:rPr>
              <a:t>1</a:t>
            </a:r>
            <a:endParaRPr sz="2800">
              <a:solidFill>
                <a:srgbClr val="FFFFFF"/>
              </a:solidFill>
              <a:latin typeface="Open Sans"/>
              <a:ea typeface="Open Sans"/>
              <a:cs typeface="Open Sans"/>
              <a:sym typeface="Open Sans"/>
            </a:endParaRPr>
          </a:p>
        </p:txBody>
      </p:sp>
      <p:sp>
        <p:nvSpPr>
          <p:cNvPr id="439" name="Google Shape;439;g8b76bf33ce_0_55"/>
          <p:cNvSpPr txBox="1"/>
          <p:nvPr/>
        </p:nvSpPr>
        <p:spPr>
          <a:xfrm>
            <a:off x="5424863" y="5664863"/>
            <a:ext cx="374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a:solidFill>
                  <a:srgbClr val="FFFFFF"/>
                </a:solidFill>
                <a:latin typeface="Open Sans"/>
                <a:ea typeface="Open Sans"/>
                <a:cs typeface="Open Sans"/>
                <a:sym typeface="Open Sans"/>
              </a:rPr>
              <a:t>2</a:t>
            </a:r>
            <a:endParaRPr sz="2800">
              <a:solidFill>
                <a:srgbClr val="FFFFFF"/>
              </a:solidFill>
              <a:latin typeface="Open Sans"/>
              <a:ea typeface="Open Sans"/>
              <a:cs typeface="Open Sans"/>
              <a:sym typeface="Open Sans"/>
            </a:endParaRPr>
          </a:p>
        </p:txBody>
      </p:sp>
      <p:sp>
        <p:nvSpPr>
          <p:cNvPr id="440" name="Google Shape;440;g8b76bf33ce_0_55"/>
          <p:cNvSpPr txBox="1"/>
          <p:nvPr/>
        </p:nvSpPr>
        <p:spPr>
          <a:xfrm>
            <a:off x="7399863" y="3424013"/>
            <a:ext cx="374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a:solidFill>
                  <a:srgbClr val="FFFFFF"/>
                </a:solidFill>
                <a:latin typeface="Open Sans"/>
                <a:ea typeface="Open Sans"/>
                <a:cs typeface="Open Sans"/>
                <a:sym typeface="Open Sans"/>
              </a:rPr>
              <a:t>3</a:t>
            </a:r>
            <a:endParaRPr sz="2800">
              <a:solidFill>
                <a:srgbClr val="FFFFFF"/>
              </a:solidFill>
              <a:latin typeface="Open Sans"/>
              <a:ea typeface="Open Sans"/>
              <a:cs typeface="Open Sans"/>
              <a:sym typeface="Open Sans"/>
            </a:endParaRPr>
          </a:p>
        </p:txBody>
      </p:sp>
      <p:sp>
        <p:nvSpPr>
          <p:cNvPr id="441" name="Google Shape;441;g8b76bf33ce_0_55"/>
          <p:cNvSpPr txBox="1"/>
          <p:nvPr/>
        </p:nvSpPr>
        <p:spPr>
          <a:xfrm>
            <a:off x="9354800" y="5659863"/>
            <a:ext cx="374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a:solidFill>
                  <a:srgbClr val="FFFFFF"/>
                </a:solidFill>
                <a:latin typeface="Open Sans"/>
                <a:ea typeface="Open Sans"/>
                <a:cs typeface="Open Sans"/>
                <a:sym typeface="Open Sans"/>
              </a:rPr>
              <a:t>4</a:t>
            </a:r>
            <a:endParaRPr sz="2800">
              <a:solidFill>
                <a:srgbClr val="FFFFFF"/>
              </a:solidFill>
              <a:latin typeface="Open Sans"/>
              <a:ea typeface="Open Sans"/>
              <a:cs typeface="Open Sans"/>
              <a:sym typeface="Open Sans"/>
            </a:endParaRPr>
          </a:p>
        </p:txBody>
      </p:sp>
      <p:sp>
        <p:nvSpPr>
          <p:cNvPr id="442" name="Google Shape;442;g8b76bf33ce_0_55"/>
          <p:cNvSpPr txBox="1"/>
          <p:nvPr/>
        </p:nvSpPr>
        <p:spPr>
          <a:xfrm>
            <a:off x="11353025" y="3424000"/>
            <a:ext cx="374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a:solidFill>
                  <a:srgbClr val="FFFFFF"/>
                </a:solidFill>
                <a:latin typeface="Open Sans"/>
                <a:ea typeface="Open Sans"/>
                <a:cs typeface="Open Sans"/>
                <a:sym typeface="Open Sans"/>
              </a:rPr>
              <a:t>5</a:t>
            </a:r>
            <a:endParaRPr sz="2800">
              <a:solidFill>
                <a:srgbClr val="FFFFFF"/>
              </a:solidFill>
              <a:latin typeface="Open Sans"/>
              <a:ea typeface="Open Sans"/>
              <a:cs typeface="Open Sans"/>
              <a:sym typeface="Open Sans"/>
            </a:endParaRPr>
          </a:p>
        </p:txBody>
      </p:sp>
      <p:sp>
        <p:nvSpPr>
          <p:cNvPr id="443" name="Google Shape;443;g8b76bf33ce_0_55"/>
          <p:cNvSpPr txBox="1"/>
          <p:nvPr/>
        </p:nvSpPr>
        <p:spPr>
          <a:xfrm>
            <a:off x="13194325" y="5715663"/>
            <a:ext cx="374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a:solidFill>
                  <a:srgbClr val="FFFFFF"/>
                </a:solidFill>
                <a:latin typeface="Open Sans"/>
                <a:ea typeface="Open Sans"/>
                <a:cs typeface="Open Sans"/>
                <a:sym typeface="Open Sans"/>
              </a:rPr>
              <a:t>6</a:t>
            </a:r>
            <a:endParaRPr sz="2800">
              <a:solidFill>
                <a:srgbClr val="FFFFFF"/>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500"/>
                                        <p:tgtEl>
                                          <p:spTgt spid="42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426"/>
                                        </p:tgtEl>
                                        <p:attrNameLst>
                                          <p:attrName>style.visibility</p:attrName>
                                        </p:attrNameLst>
                                      </p:cBhvr>
                                      <p:to>
                                        <p:strVal val="visible"/>
                                      </p:to>
                                    </p:set>
                                    <p:anim calcmode="lin" valueType="num">
                                      <p:cBhvr additive="base">
                                        <p:cTn id="11" dur="500"/>
                                        <p:tgtEl>
                                          <p:spTgt spid="426"/>
                                        </p:tgtEl>
                                        <p:attrNameLst>
                                          <p:attrName>ppt_w</p:attrName>
                                        </p:attrNameLst>
                                      </p:cBhvr>
                                      <p:tavLst>
                                        <p:tav tm="0">
                                          <p:val>
                                            <p:strVal val="0"/>
                                          </p:val>
                                        </p:tav>
                                        <p:tav tm="100000">
                                          <p:val>
                                            <p:strVal val="#ppt_w"/>
                                          </p:val>
                                        </p:tav>
                                      </p:tavLst>
                                    </p:anim>
                                    <p:anim calcmode="lin" valueType="num">
                                      <p:cBhvr additive="base">
                                        <p:cTn id="12" dur="500"/>
                                        <p:tgtEl>
                                          <p:spTgt spid="426"/>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32"/>
                                        </p:tgtEl>
                                        <p:attrNameLst>
                                          <p:attrName>style.visibility</p:attrName>
                                        </p:attrNameLst>
                                      </p:cBhvr>
                                      <p:to>
                                        <p:strVal val="visible"/>
                                      </p:to>
                                    </p:set>
                                    <p:animEffect transition="in" filter="fade">
                                      <p:cBhvr>
                                        <p:cTn id="16" dur="1000"/>
                                        <p:tgtEl>
                                          <p:spTgt spid="432"/>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22"/>
                                        </p:tgtEl>
                                        <p:attrNameLst>
                                          <p:attrName>style.visibility</p:attrName>
                                        </p:attrNameLst>
                                      </p:cBhvr>
                                      <p:to>
                                        <p:strVal val="visible"/>
                                      </p:to>
                                    </p:set>
                                    <p:animEffect transition="in" filter="fade">
                                      <p:cBhvr>
                                        <p:cTn id="20" dur="500"/>
                                        <p:tgtEl>
                                          <p:spTgt spid="422"/>
                                        </p:tgtEl>
                                      </p:cBhvr>
                                    </p:animEffect>
                                  </p:childTnLst>
                                </p:cTn>
                              </p:par>
                            </p:childTnLst>
                          </p:cTn>
                        </p:par>
                        <p:par>
                          <p:cTn id="21" fill="hold">
                            <p:stCondLst>
                              <p:cond delay="2500"/>
                            </p:stCondLst>
                            <p:childTnLst>
                              <p:par>
                                <p:cTn id="22" presetID="23" presetClass="entr" presetSubtype="16" fill="hold" nodeType="afterEffect">
                                  <p:stCondLst>
                                    <p:cond delay="0"/>
                                  </p:stCondLst>
                                  <p:childTnLst>
                                    <p:set>
                                      <p:cBhvr>
                                        <p:cTn id="23" dur="1" fill="hold">
                                          <p:stCondLst>
                                            <p:cond delay="0"/>
                                          </p:stCondLst>
                                        </p:cTn>
                                        <p:tgtEl>
                                          <p:spTgt spid="427"/>
                                        </p:tgtEl>
                                        <p:attrNameLst>
                                          <p:attrName>style.visibility</p:attrName>
                                        </p:attrNameLst>
                                      </p:cBhvr>
                                      <p:to>
                                        <p:strVal val="visible"/>
                                      </p:to>
                                    </p:set>
                                    <p:anim calcmode="lin" valueType="num">
                                      <p:cBhvr additive="base">
                                        <p:cTn id="24" dur="500"/>
                                        <p:tgtEl>
                                          <p:spTgt spid="427"/>
                                        </p:tgtEl>
                                        <p:attrNameLst>
                                          <p:attrName>ppt_w</p:attrName>
                                        </p:attrNameLst>
                                      </p:cBhvr>
                                      <p:tavLst>
                                        <p:tav tm="0">
                                          <p:val>
                                            <p:strVal val="0"/>
                                          </p:val>
                                        </p:tav>
                                        <p:tav tm="100000">
                                          <p:val>
                                            <p:strVal val="#ppt_w"/>
                                          </p:val>
                                        </p:tav>
                                      </p:tavLst>
                                    </p:anim>
                                    <p:anim calcmode="lin" valueType="num">
                                      <p:cBhvr additive="base">
                                        <p:cTn id="25" dur="500"/>
                                        <p:tgtEl>
                                          <p:spTgt spid="427"/>
                                        </p:tgtEl>
                                        <p:attrNameLst>
                                          <p:attrName>ppt_h</p:attrName>
                                        </p:attrNameLst>
                                      </p:cBhvr>
                                      <p:tavLst>
                                        <p:tav tm="0">
                                          <p:val>
                                            <p:strVal val="0"/>
                                          </p:val>
                                        </p:tav>
                                        <p:tav tm="100000">
                                          <p:val>
                                            <p:strVal val="#ppt_h"/>
                                          </p:val>
                                        </p:tav>
                                      </p:tavLst>
                                    </p:anim>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435"/>
                                        </p:tgtEl>
                                        <p:attrNameLst>
                                          <p:attrName>style.visibility</p:attrName>
                                        </p:attrNameLst>
                                      </p:cBhvr>
                                      <p:to>
                                        <p:strVal val="visible"/>
                                      </p:to>
                                    </p:set>
                                    <p:animEffect transition="in" filter="fade">
                                      <p:cBhvr>
                                        <p:cTn id="29" dur="1000"/>
                                        <p:tgtEl>
                                          <p:spTgt spid="435"/>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423"/>
                                        </p:tgtEl>
                                        <p:attrNameLst>
                                          <p:attrName>style.visibility</p:attrName>
                                        </p:attrNameLst>
                                      </p:cBhvr>
                                      <p:to>
                                        <p:strVal val="visible"/>
                                      </p:to>
                                    </p:set>
                                    <p:animEffect transition="in" filter="fade">
                                      <p:cBhvr>
                                        <p:cTn id="33" dur="500"/>
                                        <p:tgtEl>
                                          <p:spTgt spid="423"/>
                                        </p:tgtEl>
                                      </p:cBhvr>
                                    </p:animEffect>
                                  </p:childTnLst>
                                </p:cTn>
                              </p:par>
                            </p:childTnLst>
                          </p:cTn>
                        </p:par>
                        <p:par>
                          <p:cTn id="34" fill="hold">
                            <p:stCondLst>
                              <p:cond delay="4500"/>
                            </p:stCondLst>
                            <p:childTnLst>
                              <p:par>
                                <p:cTn id="35" presetID="23" presetClass="entr" presetSubtype="16" fill="hold" nodeType="afterEffect">
                                  <p:stCondLst>
                                    <p:cond delay="0"/>
                                  </p:stCondLst>
                                  <p:childTnLst>
                                    <p:set>
                                      <p:cBhvr>
                                        <p:cTn id="36" dur="1" fill="hold">
                                          <p:stCondLst>
                                            <p:cond delay="0"/>
                                          </p:stCondLst>
                                        </p:cTn>
                                        <p:tgtEl>
                                          <p:spTgt spid="428"/>
                                        </p:tgtEl>
                                        <p:attrNameLst>
                                          <p:attrName>style.visibility</p:attrName>
                                        </p:attrNameLst>
                                      </p:cBhvr>
                                      <p:to>
                                        <p:strVal val="visible"/>
                                      </p:to>
                                    </p:set>
                                    <p:anim calcmode="lin" valueType="num">
                                      <p:cBhvr additive="base">
                                        <p:cTn id="37" dur="500"/>
                                        <p:tgtEl>
                                          <p:spTgt spid="428"/>
                                        </p:tgtEl>
                                        <p:attrNameLst>
                                          <p:attrName>ppt_w</p:attrName>
                                        </p:attrNameLst>
                                      </p:cBhvr>
                                      <p:tavLst>
                                        <p:tav tm="0">
                                          <p:val>
                                            <p:strVal val="0"/>
                                          </p:val>
                                        </p:tav>
                                        <p:tav tm="100000">
                                          <p:val>
                                            <p:strVal val="#ppt_w"/>
                                          </p:val>
                                        </p:tav>
                                      </p:tavLst>
                                    </p:anim>
                                    <p:anim calcmode="lin" valueType="num">
                                      <p:cBhvr additive="base">
                                        <p:cTn id="38" dur="500"/>
                                        <p:tgtEl>
                                          <p:spTgt spid="428"/>
                                        </p:tgtEl>
                                        <p:attrNameLst>
                                          <p:attrName>ppt_h</p:attrName>
                                        </p:attrNameLst>
                                      </p:cBhvr>
                                      <p:tavLst>
                                        <p:tav tm="0">
                                          <p:val>
                                            <p:strVal val="0"/>
                                          </p:val>
                                        </p:tav>
                                        <p:tav tm="100000">
                                          <p:val>
                                            <p:strVal val="#ppt_h"/>
                                          </p:val>
                                        </p:tav>
                                      </p:tavLst>
                                    </p:anim>
                                  </p:childTnLst>
                                </p:cTn>
                              </p:par>
                            </p:childTnLst>
                          </p:cTn>
                        </p:par>
                        <p:par>
                          <p:cTn id="39" fill="hold">
                            <p:stCondLst>
                              <p:cond delay="5000"/>
                            </p:stCondLst>
                            <p:childTnLst>
                              <p:par>
                                <p:cTn id="40" presetID="10" presetClass="entr" presetSubtype="0" fill="hold" nodeType="afterEffect">
                                  <p:stCondLst>
                                    <p:cond delay="0"/>
                                  </p:stCondLst>
                                  <p:childTnLst>
                                    <p:set>
                                      <p:cBhvr>
                                        <p:cTn id="41" dur="1" fill="hold">
                                          <p:stCondLst>
                                            <p:cond delay="0"/>
                                          </p:stCondLst>
                                        </p:cTn>
                                        <p:tgtEl>
                                          <p:spTgt spid="433"/>
                                        </p:tgtEl>
                                        <p:attrNameLst>
                                          <p:attrName>style.visibility</p:attrName>
                                        </p:attrNameLst>
                                      </p:cBhvr>
                                      <p:to>
                                        <p:strVal val="visible"/>
                                      </p:to>
                                    </p:set>
                                    <p:animEffect transition="in" filter="fade">
                                      <p:cBhvr>
                                        <p:cTn id="42" dur="1000"/>
                                        <p:tgtEl>
                                          <p:spTgt spid="433"/>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424"/>
                                        </p:tgtEl>
                                        <p:attrNameLst>
                                          <p:attrName>style.visibility</p:attrName>
                                        </p:attrNameLst>
                                      </p:cBhvr>
                                      <p:to>
                                        <p:strVal val="visible"/>
                                      </p:to>
                                    </p:set>
                                    <p:animEffect transition="in" filter="fade">
                                      <p:cBhvr>
                                        <p:cTn id="46" dur="500"/>
                                        <p:tgtEl>
                                          <p:spTgt spid="424"/>
                                        </p:tgtEl>
                                      </p:cBhvr>
                                    </p:animEffect>
                                  </p:childTnLst>
                                </p:cTn>
                              </p:par>
                            </p:childTnLst>
                          </p:cTn>
                        </p:par>
                        <p:par>
                          <p:cTn id="47" fill="hold">
                            <p:stCondLst>
                              <p:cond delay="6500"/>
                            </p:stCondLst>
                            <p:childTnLst>
                              <p:par>
                                <p:cTn id="48" presetID="23" presetClass="entr" presetSubtype="16" fill="hold" nodeType="afterEffect">
                                  <p:stCondLst>
                                    <p:cond delay="0"/>
                                  </p:stCondLst>
                                  <p:childTnLst>
                                    <p:set>
                                      <p:cBhvr>
                                        <p:cTn id="49" dur="1" fill="hold">
                                          <p:stCondLst>
                                            <p:cond delay="0"/>
                                          </p:stCondLst>
                                        </p:cTn>
                                        <p:tgtEl>
                                          <p:spTgt spid="429"/>
                                        </p:tgtEl>
                                        <p:attrNameLst>
                                          <p:attrName>style.visibility</p:attrName>
                                        </p:attrNameLst>
                                      </p:cBhvr>
                                      <p:to>
                                        <p:strVal val="visible"/>
                                      </p:to>
                                    </p:set>
                                    <p:anim calcmode="lin" valueType="num">
                                      <p:cBhvr additive="base">
                                        <p:cTn id="50" dur="500"/>
                                        <p:tgtEl>
                                          <p:spTgt spid="429"/>
                                        </p:tgtEl>
                                        <p:attrNameLst>
                                          <p:attrName>ppt_w</p:attrName>
                                        </p:attrNameLst>
                                      </p:cBhvr>
                                      <p:tavLst>
                                        <p:tav tm="0">
                                          <p:val>
                                            <p:strVal val="0"/>
                                          </p:val>
                                        </p:tav>
                                        <p:tav tm="100000">
                                          <p:val>
                                            <p:strVal val="#ppt_w"/>
                                          </p:val>
                                        </p:tav>
                                      </p:tavLst>
                                    </p:anim>
                                    <p:anim calcmode="lin" valueType="num">
                                      <p:cBhvr additive="base">
                                        <p:cTn id="51" dur="500"/>
                                        <p:tgtEl>
                                          <p:spTgt spid="429"/>
                                        </p:tgtEl>
                                        <p:attrNameLst>
                                          <p:attrName>ppt_h</p:attrName>
                                        </p:attrNameLst>
                                      </p:cBhvr>
                                      <p:tavLst>
                                        <p:tav tm="0">
                                          <p:val>
                                            <p:strVal val="0"/>
                                          </p:val>
                                        </p:tav>
                                        <p:tav tm="100000">
                                          <p:val>
                                            <p:strVal val="#ppt_h"/>
                                          </p:val>
                                        </p:tav>
                                      </p:tavLst>
                                    </p:anim>
                                  </p:childTnLst>
                                </p:cTn>
                              </p:par>
                            </p:childTnLst>
                          </p:cTn>
                        </p:par>
                        <p:par>
                          <p:cTn id="52" fill="hold">
                            <p:stCondLst>
                              <p:cond delay="7000"/>
                            </p:stCondLst>
                            <p:childTnLst>
                              <p:par>
                                <p:cTn id="53" presetID="10" presetClass="entr" presetSubtype="0"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Effect transition="in" filter="fade">
                                      <p:cBhvr>
                                        <p:cTn id="55" dur="1000"/>
                                        <p:tgtEl>
                                          <p:spTgt spid="436"/>
                                        </p:tgtEl>
                                      </p:cBhvr>
                                    </p:animEffect>
                                  </p:childTnLst>
                                </p:cTn>
                              </p:par>
                            </p:childTnLst>
                          </p:cTn>
                        </p:par>
                        <p:par>
                          <p:cTn id="56" fill="hold">
                            <p:stCondLst>
                              <p:cond delay="8000"/>
                            </p:stCondLst>
                            <p:childTnLst>
                              <p:par>
                                <p:cTn id="57" presetID="10" presetClass="entr" presetSubtype="0" fill="hold" nodeType="afterEffect">
                                  <p:stCondLst>
                                    <p:cond delay="0"/>
                                  </p:stCondLst>
                                  <p:childTnLst>
                                    <p:set>
                                      <p:cBhvr>
                                        <p:cTn id="58" dur="1" fill="hold">
                                          <p:stCondLst>
                                            <p:cond delay="0"/>
                                          </p:stCondLst>
                                        </p:cTn>
                                        <p:tgtEl>
                                          <p:spTgt spid="425"/>
                                        </p:tgtEl>
                                        <p:attrNameLst>
                                          <p:attrName>style.visibility</p:attrName>
                                        </p:attrNameLst>
                                      </p:cBhvr>
                                      <p:to>
                                        <p:strVal val="visible"/>
                                      </p:to>
                                    </p:set>
                                    <p:animEffect transition="in" filter="fade">
                                      <p:cBhvr>
                                        <p:cTn id="59" dur="500"/>
                                        <p:tgtEl>
                                          <p:spTgt spid="425"/>
                                        </p:tgtEl>
                                      </p:cBhvr>
                                    </p:animEffect>
                                  </p:childTnLst>
                                </p:cTn>
                              </p:par>
                            </p:childTnLst>
                          </p:cTn>
                        </p:par>
                        <p:par>
                          <p:cTn id="60" fill="hold">
                            <p:stCondLst>
                              <p:cond delay="8500"/>
                            </p:stCondLst>
                            <p:childTnLst>
                              <p:par>
                                <p:cTn id="61" presetID="23" presetClass="entr" presetSubtype="16" fill="hold" nodeType="afterEffect">
                                  <p:stCondLst>
                                    <p:cond delay="0"/>
                                  </p:stCondLst>
                                  <p:childTnLst>
                                    <p:set>
                                      <p:cBhvr>
                                        <p:cTn id="62" dur="1" fill="hold">
                                          <p:stCondLst>
                                            <p:cond delay="0"/>
                                          </p:stCondLst>
                                        </p:cTn>
                                        <p:tgtEl>
                                          <p:spTgt spid="430"/>
                                        </p:tgtEl>
                                        <p:attrNameLst>
                                          <p:attrName>style.visibility</p:attrName>
                                        </p:attrNameLst>
                                      </p:cBhvr>
                                      <p:to>
                                        <p:strVal val="visible"/>
                                      </p:to>
                                    </p:set>
                                    <p:anim calcmode="lin" valueType="num">
                                      <p:cBhvr additive="base">
                                        <p:cTn id="63" dur="500"/>
                                        <p:tgtEl>
                                          <p:spTgt spid="430"/>
                                        </p:tgtEl>
                                        <p:attrNameLst>
                                          <p:attrName>ppt_w</p:attrName>
                                        </p:attrNameLst>
                                      </p:cBhvr>
                                      <p:tavLst>
                                        <p:tav tm="0">
                                          <p:val>
                                            <p:strVal val="0"/>
                                          </p:val>
                                        </p:tav>
                                        <p:tav tm="100000">
                                          <p:val>
                                            <p:strVal val="#ppt_w"/>
                                          </p:val>
                                        </p:tav>
                                      </p:tavLst>
                                    </p:anim>
                                    <p:anim calcmode="lin" valueType="num">
                                      <p:cBhvr additive="base">
                                        <p:cTn id="64" dur="500"/>
                                        <p:tgtEl>
                                          <p:spTgt spid="430"/>
                                        </p:tgtEl>
                                        <p:attrNameLst>
                                          <p:attrName>ppt_h</p:attrName>
                                        </p:attrNameLst>
                                      </p:cBhvr>
                                      <p:tavLst>
                                        <p:tav tm="0">
                                          <p:val>
                                            <p:strVal val="0"/>
                                          </p:val>
                                        </p:tav>
                                        <p:tav tm="100000">
                                          <p:val>
                                            <p:strVal val="#ppt_h"/>
                                          </p:val>
                                        </p:tav>
                                      </p:tavLst>
                                    </p:anim>
                                  </p:childTnLst>
                                </p:cTn>
                              </p:par>
                            </p:childTnLst>
                          </p:cTn>
                        </p:par>
                        <p:par>
                          <p:cTn id="65" fill="hold">
                            <p:stCondLst>
                              <p:cond delay="9000"/>
                            </p:stCondLst>
                            <p:childTnLst>
                              <p:par>
                                <p:cTn id="66" presetID="10" presetClass="entr" presetSubtype="0" fill="hold" nodeType="afterEffect">
                                  <p:stCondLst>
                                    <p:cond delay="0"/>
                                  </p:stCondLst>
                                  <p:childTnLst>
                                    <p:set>
                                      <p:cBhvr>
                                        <p:cTn id="67" dur="1" fill="hold">
                                          <p:stCondLst>
                                            <p:cond delay="0"/>
                                          </p:stCondLst>
                                        </p:cTn>
                                        <p:tgtEl>
                                          <p:spTgt spid="434"/>
                                        </p:tgtEl>
                                        <p:attrNameLst>
                                          <p:attrName>style.visibility</p:attrName>
                                        </p:attrNameLst>
                                      </p:cBhvr>
                                      <p:to>
                                        <p:strVal val="visible"/>
                                      </p:to>
                                    </p:set>
                                    <p:animEffect transition="in" filter="fade">
                                      <p:cBhvr>
                                        <p:cTn id="68" dur="1000"/>
                                        <p:tgtEl>
                                          <p:spTgt spid="434"/>
                                        </p:tgtEl>
                                      </p:cBhvr>
                                    </p:animEffect>
                                  </p:childTnLst>
                                </p:cTn>
                              </p:par>
                            </p:childTnLst>
                          </p:cTn>
                        </p:par>
                        <p:par>
                          <p:cTn id="69" fill="hold">
                            <p:stCondLst>
                              <p:cond delay="10000"/>
                            </p:stCondLst>
                            <p:childTnLst>
                              <p:par>
                                <p:cTn id="70" presetID="10" presetClass="entr" presetSubtype="0" fill="hold" nodeType="afterEffect">
                                  <p:stCondLst>
                                    <p:cond delay="0"/>
                                  </p:stCondLst>
                                  <p:childTnLst>
                                    <p:set>
                                      <p:cBhvr>
                                        <p:cTn id="71" dur="1" fill="hold">
                                          <p:stCondLst>
                                            <p:cond delay="0"/>
                                          </p:stCondLst>
                                        </p:cTn>
                                        <p:tgtEl>
                                          <p:spTgt spid="420"/>
                                        </p:tgtEl>
                                        <p:attrNameLst>
                                          <p:attrName>style.visibility</p:attrName>
                                        </p:attrNameLst>
                                      </p:cBhvr>
                                      <p:to>
                                        <p:strVal val="visible"/>
                                      </p:to>
                                    </p:set>
                                    <p:animEffect transition="in" filter="fade">
                                      <p:cBhvr>
                                        <p:cTn id="72" dur="500"/>
                                        <p:tgtEl>
                                          <p:spTgt spid="420"/>
                                        </p:tgtEl>
                                      </p:cBhvr>
                                    </p:animEffect>
                                  </p:childTnLst>
                                </p:cTn>
                              </p:par>
                            </p:childTnLst>
                          </p:cTn>
                        </p:par>
                        <p:par>
                          <p:cTn id="73" fill="hold">
                            <p:stCondLst>
                              <p:cond delay="10500"/>
                            </p:stCondLst>
                            <p:childTnLst>
                              <p:par>
                                <p:cTn id="74" presetID="23" presetClass="entr" presetSubtype="16" fill="hold" nodeType="afterEffect">
                                  <p:stCondLst>
                                    <p:cond delay="0"/>
                                  </p:stCondLst>
                                  <p:childTnLst>
                                    <p:set>
                                      <p:cBhvr>
                                        <p:cTn id="75" dur="1" fill="hold">
                                          <p:stCondLst>
                                            <p:cond delay="0"/>
                                          </p:stCondLst>
                                        </p:cTn>
                                        <p:tgtEl>
                                          <p:spTgt spid="431"/>
                                        </p:tgtEl>
                                        <p:attrNameLst>
                                          <p:attrName>style.visibility</p:attrName>
                                        </p:attrNameLst>
                                      </p:cBhvr>
                                      <p:to>
                                        <p:strVal val="visible"/>
                                      </p:to>
                                    </p:set>
                                    <p:anim calcmode="lin" valueType="num">
                                      <p:cBhvr additive="base">
                                        <p:cTn id="76" dur="500"/>
                                        <p:tgtEl>
                                          <p:spTgt spid="431"/>
                                        </p:tgtEl>
                                        <p:attrNameLst>
                                          <p:attrName>ppt_w</p:attrName>
                                        </p:attrNameLst>
                                      </p:cBhvr>
                                      <p:tavLst>
                                        <p:tav tm="0">
                                          <p:val>
                                            <p:strVal val="0"/>
                                          </p:val>
                                        </p:tav>
                                        <p:tav tm="100000">
                                          <p:val>
                                            <p:strVal val="#ppt_w"/>
                                          </p:val>
                                        </p:tav>
                                      </p:tavLst>
                                    </p:anim>
                                    <p:anim calcmode="lin" valueType="num">
                                      <p:cBhvr additive="base">
                                        <p:cTn id="77" dur="500"/>
                                        <p:tgtEl>
                                          <p:spTgt spid="431"/>
                                        </p:tgtEl>
                                        <p:attrNameLst>
                                          <p:attrName>ppt_h</p:attrName>
                                        </p:attrNameLst>
                                      </p:cBhvr>
                                      <p:tavLst>
                                        <p:tav tm="0">
                                          <p:val>
                                            <p:strVal val="0"/>
                                          </p:val>
                                        </p:tav>
                                        <p:tav tm="100000">
                                          <p:val>
                                            <p:strVal val="#ppt_h"/>
                                          </p:val>
                                        </p:tav>
                                      </p:tavLst>
                                    </p:anim>
                                  </p:childTnLst>
                                </p:cTn>
                              </p:par>
                            </p:childTnLst>
                          </p:cTn>
                        </p:par>
                        <p:par>
                          <p:cTn id="78" fill="hold">
                            <p:stCondLst>
                              <p:cond delay="11000"/>
                            </p:stCondLst>
                            <p:childTnLst>
                              <p:par>
                                <p:cTn id="79" presetID="10" presetClass="entr" presetSubtype="0" fill="hold" nodeType="afterEffect">
                                  <p:stCondLst>
                                    <p:cond delay="0"/>
                                  </p:stCondLst>
                                  <p:childTnLst>
                                    <p:set>
                                      <p:cBhvr>
                                        <p:cTn id="80" dur="1" fill="hold">
                                          <p:stCondLst>
                                            <p:cond delay="0"/>
                                          </p:stCondLst>
                                        </p:cTn>
                                        <p:tgtEl>
                                          <p:spTgt spid="437"/>
                                        </p:tgtEl>
                                        <p:attrNameLst>
                                          <p:attrName>style.visibility</p:attrName>
                                        </p:attrNameLst>
                                      </p:cBhvr>
                                      <p:to>
                                        <p:strVal val="visible"/>
                                      </p:to>
                                    </p:set>
                                    <p:animEffect transition="in" filter="fade">
                                      <p:cBhvr>
                                        <p:cTn id="81" dur="10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g8b479143f0_0_78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solidFill>
                  <a:schemeClr val="dk1"/>
                </a:solidFill>
              </a:rPr>
              <a:t>Domain: Online Banking</a:t>
            </a:r>
            <a:endParaRPr>
              <a:solidFill>
                <a:schemeClr val="dk1"/>
              </a:solidFill>
            </a:endParaRPr>
          </a:p>
        </p:txBody>
      </p:sp>
      <p:sp>
        <p:nvSpPr>
          <p:cNvPr id="807" name="Google Shape;807;g8b479143f0_0_788"/>
          <p:cNvSpPr txBox="1"/>
          <p:nvPr/>
        </p:nvSpPr>
        <p:spPr>
          <a:xfrm>
            <a:off x="1628650" y="1549700"/>
            <a:ext cx="12998700" cy="6397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2200"/>
              <a:buFont typeface="Arial"/>
              <a:buNone/>
            </a:pPr>
            <a:r>
              <a:rPr lang="en-IN" sz="2200" b="1">
                <a:solidFill>
                  <a:schemeClr val="dk1"/>
                </a:solidFill>
                <a:latin typeface="Open Sans"/>
                <a:ea typeface="Open Sans"/>
                <a:cs typeface="Open Sans"/>
                <a:sym typeface="Open Sans"/>
              </a:rPr>
              <a:t>Project Objective:</a:t>
            </a:r>
            <a:r>
              <a:rPr lang="en-I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0" lvl="0" indent="0" algn="l" rtl="0">
              <a:lnSpc>
                <a:spcPct val="115000"/>
              </a:lnSpc>
              <a:spcBef>
                <a:spcPts val="1000"/>
              </a:spcBef>
              <a:spcAft>
                <a:spcPts val="0"/>
              </a:spcAft>
              <a:buClr>
                <a:schemeClr val="dk1"/>
              </a:buClr>
              <a:buSzPts val="1100"/>
              <a:buFont typeface="Arial"/>
              <a:buNone/>
            </a:pPr>
            <a:r>
              <a:rPr lang="en-IN" sz="2200">
                <a:solidFill>
                  <a:schemeClr val="dk1"/>
                </a:solidFill>
                <a:latin typeface="Open Sans"/>
                <a:ea typeface="Open Sans"/>
                <a:cs typeface="Open Sans"/>
                <a:sym typeface="Open Sans"/>
              </a:rPr>
              <a:t>Create a dynamic and responsive Java online banking web application to deposit, withdraw, and transfer money between accounts.</a:t>
            </a:r>
            <a:endParaRPr sz="2200">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1">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IN" sz="2200" b="1" i="0" u="none" strike="noStrike" cap="none">
                <a:solidFill>
                  <a:srgbClr val="000000"/>
                </a:solidFill>
                <a:latin typeface="Open Sans"/>
                <a:ea typeface="Open Sans"/>
                <a:cs typeface="Open Sans"/>
                <a:sym typeface="Open Sans"/>
              </a:rPr>
              <a:t>Background of the project:</a:t>
            </a:r>
            <a:endParaRPr sz="2200" b="1" i="0" u="none" strike="noStrike" cap="none">
              <a:solidFill>
                <a:srgbClr val="000000"/>
              </a:solidFill>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1100"/>
              <a:buFont typeface="Arial"/>
              <a:buNone/>
            </a:pPr>
            <a:r>
              <a:rPr lang="en-IN" sz="2200">
                <a:latin typeface="Open Sans"/>
                <a:ea typeface="Open Sans"/>
                <a:cs typeface="Open Sans"/>
                <a:sym typeface="Open Sans"/>
              </a:rPr>
              <a:t>ICIN is one of the top banking firms that </a:t>
            </a:r>
            <a:r>
              <a:rPr lang="en-IN" sz="2200">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0"/>
                  </a:ext>
                </a:extLst>
              </a:rPr>
              <a:t>accepts</a:t>
            </a:r>
            <a:r>
              <a:rPr lang="en-IN" sz="2200">
                <a:latin typeface="Open Sans"/>
                <a:ea typeface="Open Sans"/>
                <a:cs typeface="Open Sans"/>
                <a:sym typeface="Open Sans"/>
              </a:rPr>
              <a:t> deposits from the public for the purpose of lending loans to the public. It also invests an amount in securities.</a:t>
            </a:r>
            <a:endParaRPr sz="2200">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1100"/>
              <a:buFont typeface="Arial"/>
              <a:buNone/>
            </a:pPr>
            <a:r>
              <a:rPr lang="en-IN" sz="2200">
                <a:latin typeface="Open Sans"/>
                <a:ea typeface="Open Sans"/>
                <a:cs typeface="Open Sans"/>
                <a:sym typeface="Open Sans"/>
              </a:rPr>
              <a:t>Recently, the business analysts noticed a drop in the number of customers of the bank. They found out that online banking systems of banks like AXIS and </a:t>
            </a:r>
            <a:r>
              <a:rPr lang="en-IN" sz="2200">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1"/>
                  </a:ext>
                </a:extLst>
              </a:rPr>
              <a:t>American</a:t>
            </a:r>
            <a:r>
              <a:rPr lang="en-IN" sz="2200">
                <a:latin typeface="Open Sans"/>
                <a:ea typeface="Open Sans"/>
                <a:cs typeface="Open Sans"/>
                <a:sym typeface="Open Sans"/>
              </a:rPr>
              <a:t> Express are gaining more profits by eliminating middlemen from the equation. As a result, the team decided to hire a Full Stack developer who can develop an online banking web application with a rich and user-friendly interface.</a:t>
            </a:r>
            <a:endParaRPr sz="2200">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1100"/>
              <a:buFont typeface="Arial"/>
              <a:buNone/>
            </a:pPr>
            <a:r>
              <a:rPr lang="en-IN" sz="2200">
                <a:latin typeface="Open Sans"/>
                <a:ea typeface="Open Sans"/>
                <a:cs typeface="Open Sans"/>
                <a:sym typeface="Open Sans"/>
              </a:rPr>
              <a:t>You are hired as one of the Full Stack Java developers and have been asked to develop the web application. The management team has provided you with the requirements and their business model so that you can easily arrange different components of the application.</a:t>
            </a:r>
            <a:endParaRPr sz="2200">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0" marR="0" lvl="0" indent="0" algn="l" rtl="0">
              <a:lnSpc>
                <a:spcPct val="115000"/>
              </a:lnSpc>
              <a:spcBef>
                <a:spcPts val="0"/>
              </a:spcBef>
              <a:spcAft>
                <a:spcPts val="0"/>
              </a:spcAft>
              <a:buSzPts val="1100"/>
              <a:buNone/>
            </a:pPr>
            <a:endParaRPr sz="2200">
              <a:latin typeface="Open Sans"/>
              <a:ea typeface="Open Sans"/>
              <a:cs typeface="Open Sans"/>
              <a:sym typeface="Open Sans"/>
            </a:endParaRPr>
          </a:p>
          <a:p>
            <a:pPr marL="0" marR="0" lvl="0" indent="0" algn="l" rtl="0">
              <a:lnSpc>
                <a:spcPct val="115000"/>
              </a:lnSpc>
              <a:spcBef>
                <a:spcPts val="0"/>
              </a:spcBef>
              <a:spcAft>
                <a:spcPts val="0"/>
              </a:spcAft>
              <a:buSzPts val="1100"/>
              <a:buNone/>
            </a:pPr>
            <a:endParaRPr sz="2200">
              <a:latin typeface="Open Sans"/>
              <a:ea typeface="Open Sans"/>
              <a:cs typeface="Open Sans"/>
              <a:sym typeface="Open Sans"/>
            </a:endParaRPr>
          </a:p>
          <a:p>
            <a:pPr marL="0" marR="0" lvl="0" indent="0" algn="l" rtl="0">
              <a:lnSpc>
                <a:spcPct val="115000"/>
              </a:lnSpc>
              <a:spcBef>
                <a:spcPts val="0"/>
              </a:spcBef>
              <a:spcAft>
                <a:spcPts val="0"/>
              </a:spcAft>
              <a:buSzPts val="1100"/>
              <a:buNone/>
            </a:pPr>
            <a:endParaRPr sz="2200">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g8b479143f0_0_79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Admin Portal Features</a:t>
            </a:r>
            <a:endParaRPr/>
          </a:p>
        </p:txBody>
      </p:sp>
      <p:grpSp>
        <p:nvGrpSpPr>
          <p:cNvPr id="814" name="Google Shape;814;g8b479143f0_0_796"/>
          <p:cNvGrpSpPr/>
          <p:nvPr/>
        </p:nvGrpSpPr>
        <p:grpSpPr>
          <a:xfrm>
            <a:off x="5271238" y="2456194"/>
            <a:ext cx="1832298" cy="1263489"/>
            <a:chOff x="2975531" y="1329109"/>
            <a:chExt cx="1030655" cy="710704"/>
          </a:xfrm>
        </p:grpSpPr>
        <p:sp>
          <p:nvSpPr>
            <p:cNvPr id="815" name="Google Shape;815;g8b479143f0_0_796"/>
            <p:cNvSpPr/>
            <p:nvPr/>
          </p:nvSpPr>
          <p:spPr>
            <a:xfrm>
              <a:off x="2975531" y="1329109"/>
              <a:ext cx="603600" cy="533400"/>
            </a:xfrm>
            <a:prstGeom prst="rect">
              <a:avLst/>
            </a:pr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816" name="Google Shape;816;g8b479143f0_0_796"/>
            <p:cNvSpPr/>
            <p:nvPr/>
          </p:nvSpPr>
          <p:spPr>
            <a:xfrm>
              <a:off x="3579015" y="1329109"/>
              <a:ext cx="427171" cy="710704"/>
            </a:xfrm>
            <a:custGeom>
              <a:avLst/>
              <a:gdLst/>
              <a:ahLst/>
              <a:cxnLst/>
              <a:rect l="l" t="t" r="r" b="b"/>
              <a:pathLst>
                <a:path w="342" h="569" extrusionOk="0">
                  <a:moveTo>
                    <a:pt x="0" y="0"/>
                  </a:moveTo>
                  <a:lnTo>
                    <a:pt x="342" y="528"/>
                  </a:lnTo>
                  <a:lnTo>
                    <a:pt x="298" y="569"/>
                  </a:lnTo>
                  <a:lnTo>
                    <a:pt x="0" y="427"/>
                  </a:lnTo>
                  <a:lnTo>
                    <a:pt x="0"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817" name="Google Shape;817;g8b479143f0_0_796"/>
          <p:cNvSpPr/>
          <p:nvPr/>
        </p:nvSpPr>
        <p:spPr>
          <a:xfrm>
            <a:off x="5584757" y="2707050"/>
            <a:ext cx="493376" cy="446387"/>
          </a:xfrm>
          <a:custGeom>
            <a:avLst/>
            <a:gdLst/>
            <a:ahLst/>
            <a:cxnLst/>
            <a:rect l="l" t="t" r="r" b="b"/>
            <a:pathLst>
              <a:path w="68" h="61" extrusionOk="0">
                <a:moveTo>
                  <a:pt x="68" y="13"/>
                </a:moveTo>
                <a:cubicBezTo>
                  <a:pt x="68" y="13"/>
                  <a:pt x="68" y="13"/>
                  <a:pt x="68" y="14"/>
                </a:cubicBezTo>
                <a:cubicBezTo>
                  <a:pt x="68" y="14"/>
                  <a:pt x="68" y="14"/>
                  <a:pt x="68" y="14"/>
                </a:cubicBezTo>
                <a:cubicBezTo>
                  <a:pt x="56" y="27"/>
                  <a:pt x="56" y="27"/>
                  <a:pt x="56" y="27"/>
                </a:cubicBezTo>
                <a:cubicBezTo>
                  <a:pt x="56" y="27"/>
                  <a:pt x="55" y="27"/>
                  <a:pt x="55" y="27"/>
                </a:cubicBezTo>
                <a:cubicBezTo>
                  <a:pt x="55" y="27"/>
                  <a:pt x="54" y="27"/>
                  <a:pt x="54" y="27"/>
                </a:cubicBezTo>
                <a:cubicBezTo>
                  <a:pt x="54" y="26"/>
                  <a:pt x="54" y="26"/>
                  <a:pt x="54" y="26"/>
                </a:cubicBezTo>
                <a:cubicBezTo>
                  <a:pt x="54" y="18"/>
                  <a:pt x="54" y="18"/>
                  <a:pt x="54" y="18"/>
                </a:cubicBezTo>
                <a:cubicBezTo>
                  <a:pt x="44" y="18"/>
                  <a:pt x="44" y="18"/>
                  <a:pt x="44" y="18"/>
                </a:cubicBezTo>
                <a:cubicBezTo>
                  <a:pt x="43" y="18"/>
                  <a:pt x="42" y="19"/>
                  <a:pt x="41" y="19"/>
                </a:cubicBezTo>
                <a:cubicBezTo>
                  <a:pt x="40" y="19"/>
                  <a:pt x="39" y="20"/>
                  <a:pt x="38" y="21"/>
                </a:cubicBezTo>
                <a:cubicBezTo>
                  <a:pt x="37" y="21"/>
                  <a:pt x="37" y="22"/>
                  <a:pt x="36" y="23"/>
                </a:cubicBezTo>
                <a:cubicBezTo>
                  <a:pt x="36" y="24"/>
                  <a:pt x="35" y="25"/>
                  <a:pt x="34" y="26"/>
                </a:cubicBezTo>
                <a:cubicBezTo>
                  <a:pt x="34" y="28"/>
                  <a:pt x="33" y="30"/>
                  <a:pt x="32" y="32"/>
                </a:cubicBezTo>
                <a:cubicBezTo>
                  <a:pt x="31" y="34"/>
                  <a:pt x="30" y="36"/>
                  <a:pt x="30" y="37"/>
                </a:cubicBezTo>
                <a:cubicBezTo>
                  <a:pt x="29" y="38"/>
                  <a:pt x="28" y="39"/>
                  <a:pt x="28" y="41"/>
                </a:cubicBezTo>
                <a:cubicBezTo>
                  <a:pt x="27" y="42"/>
                  <a:pt x="26" y="43"/>
                  <a:pt x="25" y="44"/>
                </a:cubicBezTo>
                <a:cubicBezTo>
                  <a:pt x="24" y="45"/>
                  <a:pt x="23" y="47"/>
                  <a:pt x="22" y="48"/>
                </a:cubicBezTo>
                <a:cubicBezTo>
                  <a:pt x="21" y="49"/>
                  <a:pt x="20" y="50"/>
                  <a:pt x="19" y="50"/>
                </a:cubicBezTo>
                <a:cubicBezTo>
                  <a:pt x="18" y="51"/>
                  <a:pt x="16" y="51"/>
                  <a:pt x="15" y="52"/>
                </a:cubicBezTo>
                <a:cubicBezTo>
                  <a:pt x="13" y="52"/>
                  <a:pt x="12" y="52"/>
                  <a:pt x="10" y="52"/>
                </a:cubicBezTo>
                <a:cubicBezTo>
                  <a:pt x="2" y="52"/>
                  <a:pt x="2" y="52"/>
                  <a:pt x="2" y="52"/>
                </a:cubicBezTo>
                <a:cubicBezTo>
                  <a:pt x="1" y="52"/>
                  <a:pt x="1" y="52"/>
                  <a:pt x="1" y="52"/>
                </a:cubicBezTo>
                <a:cubicBezTo>
                  <a:pt x="0" y="52"/>
                  <a:pt x="0" y="52"/>
                  <a:pt x="0" y="51"/>
                </a:cubicBezTo>
                <a:cubicBezTo>
                  <a:pt x="0" y="44"/>
                  <a:pt x="0" y="44"/>
                  <a:pt x="0" y="44"/>
                </a:cubicBezTo>
                <a:cubicBezTo>
                  <a:pt x="0" y="44"/>
                  <a:pt x="0" y="43"/>
                  <a:pt x="1" y="43"/>
                </a:cubicBezTo>
                <a:cubicBezTo>
                  <a:pt x="1" y="43"/>
                  <a:pt x="1" y="43"/>
                  <a:pt x="2" y="43"/>
                </a:cubicBezTo>
                <a:cubicBezTo>
                  <a:pt x="10" y="43"/>
                  <a:pt x="10" y="43"/>
                  <a:pt x="10" y="43"/>
                </a:cubicBezTo>
                <a:cubicBezTo>
                  <a:pt x="11" y="43"/>
                  <a:pt x="12" y="43"/>
                  <a:pt x="13" y="42"/>
                </a:cubicBezTo>
                <a:cubicBezTo>
                  <a:pt x="14" y="42"/>
                  <a:pt x="15" y="41"/>
                  <a:pt x="16" y="40"/>
                </a:cubicBezTo>
                <a:cubicBezTo>
                  <a:pt x="17" y="40"/>
                  <a:pt x="17" y="39"/>
                  <a:pt x="18" y="38"/>
                </a:cubicBezTo>
                <a:cubicBezTo>
                  <a:pt x="18" y="37"/>
                  <a:pt x="19" y="36"/>
                  <a:pt x="20" y="35"/>
                </a:cubicBezTo>
                <a:cubicBezTo>
                  <a:pt x="20" y="34"/>
                  <a:pt x="21" y="31"/>
                  <a:pt x="23" y="29"/>
                </a:cubicBezTo>
                <a:cubicBezTo>
                  <a:pt x="23" y="27"/>
                  <a:pt x="24" y="26"/>
                  <a:pt x="24" y="24"/>
                </a:cubicBezTo>
                <a:cubicBezTo>
                  <a:pt x="25" y="23"/>
                  <a:pt x="26" y="22"/>
                  <a:pt x="26" y="21"/>
                </a:cubicBezTo>
                <a:cubicBezTo>
                  <a:pt x="27" y="19"/>
                  <a:pt x="28" y="18"/>
                  <a:pt x="29" y="17"/>
                </a:cubicBezTo>
                <a:cubicBezTo>
                  <a:pt x="30" y="16"/>
                  <a:pt x="31" y="15"/>
                  <a:pt x="32" y="14"/>
                </a:cubicBezTo>
                <a:cubicBezTo>
                  <a:pt x="33" y="12"/>
                  <a:pt x="34" y="12"/>
                  <a:pt x="35" y="11"/>
                </a:cubicBezTo>
                <a:cubicBezTo>
                  <a:pt x="36" y="10"/>
                  <a:pt x="38" y="10"/>
                  <a:pt x="39" y="9"/>
                </a:cubicBezTo>
                <a:cubicBezTo>
                  <a:pt x="41" y="9"/>
                  <a:pt x="42" y="9"/>
                  <a:pt x="44" y="9"/>
                </a:cubicBezTo>
                <a:cubicBezTo>
                  <a:pt x="54" y="9"/>
                  <a:pt x="54" y="9"/>
                  <a:pt x="54" y="9"/>
                </a:cubicBezTo>
                <a:cubicBezTo>
                  <a:pt x="54" y="1"/>
                  <a:pt x="54" y="1"/>
                  <a:pt x="54" y="1"/>
                </a:cubicBezTo>
                <a:cubicBezTo>
                  <a:pt x="54" y="1"/>
                  <a:pt x="54" y="1"/>
                  <a:pt x="54" y="1"/>
                </a:cubicBezTo>
                <a:cubicBezTo>
                  <a:pt x="54" y="0"/>
                  <a:pt x="55" y="0"/>
                  <a:pt x="55" y="0"/>
                </a:cubicBezTo>
                <a:cubicBezTo>
                  <a:pt x="55" y="0"/>
                  <a:pt x="56" y="0"/>
                  <a:pt x="56" y="1"/>
                </a:cubicBezTo>
                <a:cubicBezTo>
                  <a:pt x="68" y="13"/>
                  <a:pt x="68" y="13"/>
                  <a:pt x="68" y="13"/>
                </a:cubicBezTo>
                <a:close/>
                <a:moveTo>
                  <a:pt x="10" y="9"/>
                </a:moveTo>
                <a:cubicBezTo>
                  <a:pt x="16" y="9"/>
                  <a:pt x="22" y="12"/>
                  <a:pt x="26" y="17"/>
                </a:cubicBezTo>
                <a:cubicBezTo>
                  <a:pt x="24" y="20"/>
                  <a:pt x="22" y="23"/>
                  <a:pt x="20" y="28"/>
                </a:cubicBezTo>
                <a:cubicBezTo>
                  <a:pt x="20" y="26"/>
                  <a:pt x="19" y="26"/>
                  <a:pt x="19" y="25"/>
                </a:cubicBezTo>
                <a:cubicBezTo>
                  <a:pt x="19" y="24"/>
                  <a:pt x="18" y="23"/>
                  <a:pt x="17" y="22"/>
                </a:cubicBezTo>
                <a:cubicBezTo>
                  <a:pt x="17" y="22"/>
                  <a:pt x="16" y="21"/>
                  <a:pt x="16" y="20"/>
                </a:cubicBezTo>
                <a:cubicBezTo>
                  <a:pt x="15" y="20"/>
                  <a:pt x="14" y="19"/>
                  <a:pt x="13" y="19"/>
                </a:cubicBezTo>
                <a:cubicBezTo>
                  <a:pt x="12" y="19"/>
                  <a:pt x="11" y="18"/>
                  <a:pt x="10" y="18"/>
                </a:cubicBezTo>
                <a:cubicBezTo>
                  <a:pt x="2" y="18"/>
                  <a:pt x="2" y="18"/>
                  <a:pt x="2" y="18"/>
                </a:cubicBezTo>
                <a:cubicBezTo>
                  <a:pt x="1" y="18"/>
                  <a:pt x="1" y="18"/>
                  <a:pt x="1" y="18"/>
                </a:cubicBezTo>
                <a:cubicBezTo>
                  <a:pt x="0" y="18"/>
                  <a:pt x="0" y="18"/>
                  <a:pt x="0" y="17"/>
                </a:cubicBezTo>
                <a:cubicBezTo>
                  <a:pt x="0" y="10"/>
                  <a:pt x="0" y="10"/>
                  <a:pt x="0" y="10"/>
                </a:cubicBezTo>
                <a:cubicBezTo>
                  <a:pt x="0" y="10"/>
                  <a:pt x="0" y="9"/>
                  <a:pt x="1" y="9"/>
                </a:cubicBezTo>
                <a:cubicBezTo>
                  <a:pt x="1" y="9"/>
                  <a:pt x="1" y="9"/>
                  <a:pt x="2" y="9"/>
                </a:cubicBezTo>
                <a:cubicBezTo>
                  <a:pt x="10" y="9"/>
                  <a:pt x="10" y="9"/>
                  <a:pt x="10" y="9"/>
                </a:cubicBezTo>
                <a:close/>
                <a:moveTo>
                  <a:pt x="68" y="47"/>
                </a:moveTo>
                <a:cubicBezTo>
                  <a:pt x="68" y="47"/>
                  <a:pt x="68" y="47"/>
                  <a:pt x="68" y="48"/>
                </a:cubicBezTo>
                <a:cubicBezTo>
                  <a:pt x="68" y="48"/>
                  <a:pt x="68" y="48"/>
                  <a:pt x="68" y="48"/>
                </a:cubicBezTo>
                <a:cubicBezTo>
                  <a:pt x="56" y="61"/>
                  <a:pt x="56" y="61"/>
                  <a:pt x="56" y="61"/>
                </a:cubicBezTo>
                <a:cubicBezTo>
                  <a:pt x="56" y="61"/>
                  <a:pt x="55" y="61"/>
                  <a:pt x="55" y="61"/>
                </a:cubicBezTo>
                <a:cubicBezTo>
                  <a:pt x="55" y="61"/>
                  <a:pt x="54" y="61"/>
                  <a:pt x="54" y="61"/>
                </a:cubicBezTo>
                <a:cubicBezTo>
                  <a:pt x="54" y="60"/>
                  <a:pt x="54" y="60"/>
                  <a:pt x="54" y="60"/>
                </a:cubicBezTo>
                <a:cubicBezTo>
                  <a:pt x="54" y="52"/>
                  <a:pt x="54" y="52"/>
                  <a:pt x="54" y="52"/>
                </a:cubicBezTo>
                <a:cubicBezTo>
                  <a:pt x="53" y="52"/>
                  <a:pt x="52" y="52"/>
                  <a:pt x="51" y="52"/>
                </a:cubicBezTo>
                <a:cubicBezTo>
                  <a:pt x="49" y="52"/>
                  <a:pt x="48" y="52"/>
                  <a:pt x="47" y="52"/>
                </a:cubicBezTo>
                <a:cubicBezTo>
                  <a:pt x="47" y="52"/>
                  <a:pt x="46" y="52"/>
                  <a:pt x="45" y="52"/>
                </a:cubicBezTo>
                <a:cubicBezTo>
                  <a:pt x="44" y="52"/>
                  <a:pt x="43" y="52"/>
                  <a:pt x="42" y="52"/>
                </a:cubicBezTo>
                <a:cubicBezTo>
                  <a:pt x="41" y="52"/>
                  <a:pt x="41" y="52"/>
                  <a:pt x="40" y="52"/>
                </a:cubicBezTo>
                <a:cubicBezTo>
                  <a:pt x="39" y="52"/>
                  <a:pt x="38" y="51"/>
                  <a:pt x="37" y="51"/>
                </a:cubicBezTo>
                <a:cubicBezTo>
                  <a:pt x="37" y="51"/>
                  <a:pt x="36" y="50"/>
                  <a:pt x="35" y="50"/>
                </a:cubicBezTo>
                <a:cubicBezTo>
                  <a:pt x="34" y="50"/>
                  <a:pt x="33" y="49"/>
                  <a:pt x="33" y="49"/>
                </a:cubicBezTo>
                <a:cubicBezTo>
                  <a:pt x="32" y="48"/>
                  <a:pt x="31" y="47"/>
                  <a:pt x="31" y="47"/>
                </a:cubicBezTo>
                <a:cubicBezTo>
                  <a:pt x="30" y="46"/>
                  <a:pt x="29" y="45"/>
                  <a:pt x="29" y="44"/>
                </a:cubicBezTo>
                <a:cubicBezTo>
                  <a:pt x="30" y="42"/>
                  <a:pt x="32" y="38"/>
                  <a:pt x="34" y="34"/>
                </a:cubicBezTo>
                <a:cubicBezTo>
                  <a:pt x="34" y="35"/>
                  <a:pt x="35" y="36"/>
                  <a:pt x="35" y="36"/>
                </a:cubicBezTo>
                <a:cubicBezTo>
                  <a:pt x="35" y="37"/>
                  <a:pt x="36" y="38"/>
                  <a:pt x="37" y="39"/>
                </a:cubicBezTo>
                <a:cubicBezTo>
                  <a:pt x="37" y="40"/>
                  <a:pt x="38" y="40"/>
                  <a:pt x="39" y="41"/>
                </a:cubicBezTo>
                <a:cubicBezTo>
                  <a:pt x="39" y="41"/>
                  <a:pt x="40" y="42"/>
                  <a:pt x="41" y="42"/>
                </a:cubicBezTo>
                <a:cubicBezTo>
                  <a:pt x="42" y="43"/>
                  <a:pt x="43" y="43"/>
                  <a:pt x="44" y="43"/>
                </a:cubicBezTo>
                <a:cubicBezTo>
                  <a:pt x="54" y="43"/>
                  <a:pt x="54" y="43"/>
                  <a:pt x="54" y="43"/>
                </a:cubicBezTo>
                <a:cubicBezTo>
                  <a:pt x="54" y="35"/>
                  <a:pt x="54" y="35"/>
                  <a:pt x="54" y="35"/>
                </a:cubicBezTo>
                <a:cubicBezTo>
                  <a:pt x="54" y="35"/>
                  <a:pt x="54" y="35"/>
                  <a:pt x="54" y="35"/>
                </a:cubicBezTo>
                <a:cubicBezTo>
                  <a:pt x="54" y="34"/>
                  <a:pt x="55" y="34"/>
                  <a:pt x="55" y="34"/>
                </a:cubicBezTo>
                <a:cubicBezTo>
                  <a:pt x="55" y="34"/>
                  <a:pt x="56" y="34"/>
                  <a:pt x="56" y="35"/>
                </a:cubicBezTo>
                <a:cubicBezTo>
                  <a:pt x="68" y="47"/>
                  <a:pt x="68" y="47"/>
                  <a:pt x="68" y="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8" name="Google Shape;818;g8b479143f0_0_796"/>
          <p:cNvGrpSpPr/>
          <p:nvPr/>
        </p:nvGrpSpPr>
        <p:grpSpPr>
          <a:xfrm>
            <a:off x="9110906" y="2456194"/>
            <a:ext cx="1832505" cy="1263489"/>
            <a:chOff x="5135316" y="1329109"/>
            <a:chExt cx="1030771" cy="710704"/>
          </a:xfrm>
        </p:grpSpPr>
        <p:sp>
          <p:nvSpPr>
            <p:cNvPr id="819" name="Google Shape;819;g8b479143f0_0_796"/>
            <p:cNvSpPr/>
            <p:nvPr/>
          </p:nvSpPr>
          <p:spPr>
            <a:xfrm>
              <a:off x="5562487" y="1329109"/>
              <a:ext cx="603600" cy="533400"/>
            </a:xfrm>
            <a:prstGeom prst="rect">
              <a:avLst/>
            </a:pr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820" name="Google Shape;820;g8b479143f0_0_796"/>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821" name="Google Shape;821;g8b479143f0_0_796"/>
          <p:cNvSpPr/>
          <p:nvPr/>
        </p:nvSpPr>
        <p:spPr>
          <a:xfrm rot="-5400000">
            <a:off x="7631780" y="6509338"/>
            <a:ext cx="1066200" cy="945900"/>
          </a:xfrm>
          <a:prstGeom prst="rect">
            <a:avLst/>
          </a:prstGeom>
          <a:solidFill>
            <a:schemeClr val="accent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822" name="Google Shape;822;g8b479143f0_0_796"/>
          <p:cNvSpPr txBox="1"/>
          <p:nvPr/>
        </p:nvSpPr>
        <p:spPr>
          <a:xfrm>
            <a:off x="1491275" y="2450538"/>
            <a:ext cx="3557400" cy="9594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IN" sz="2200">
                <a:latin typeface="Open Sans"/>
                <a:ea typeface="Open Sans"/>
                <a:cs typeface="Open Sans"/>
                <a:sym typeface="Open Sans"/>
              </a:rPr>
              <a:t>A</a:t>
            </a:r>
            <a:r>
              <a:rPr lang="en-IN" sz="2200" b="0" i="0" u="none" strike="noStrike" cap="none">
                <a:solidFill>
                  <a:srgbClr val="000000"/>
                </a:solidFill>
                <a:latin typeface="Open Sans"/>
                <a:ea typeface="Open Sans"/>
                <a:cs typeface="Open Sans"/>
                <a:sym typeface="Open Sans"/>
              </a:rPr>
              <a:t>uthorize the roles and guidelines for the user</a:t>
            </a:r>
            <a:endParaRPr sz="2200" b="0" i="0" u="none" strike="noStrike" cap="none">
              <a:solidFill>
                <a:srgbClr val="3F3F3F"/>
              </a:solidFill>
              <a:latin typeface="Open Sans"/>
              <a:ea typeface="Open Sans"/>
              <a:cs typeface="Open Sans"/>
              <a:sym typeface="Open Sans"/>
            </a:endParaRPr>
          </a:p>
        </p:txBody>
      </p:sp>
      <p:sp>
        <p:nvSpPr>
          <p:cNvPr id="823" name="Google Shape;823;g8b479143f0_0_796"/>
          <p:cNvSpPr txBox="1"/>
          <p:nvPr/>
        </p:nvSpPr>
        <p:spPr>
          <a:xfrm>
            <a:off x="5043675" y="7578175"/>
            <a:ext cx="62784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a:latin typeface="Open Sans"/>
                <a:ea typeface="Open Sans"/>
                <a:cs typeface="Open Sans"/>
                <a:sym typeface="Open Sans"/>
              </a:rPr>
              <a:t>B</a:t>
            </a:r>
            <a:r>
              <a:rPr lang="en-IN" sz="2200" b="0" i="0" u="none" strike="noStrike" cap="none">
                <a:solidFill>
                  <a:srgbClr val="000000"/>
                </a:solidFill>
                <a:latin typeface="Open Sans"/>
                <a:ea typeface="Open Sans"/>
                <a:cs typeface="Open Sans"/>
                <a:sym typeface="Open Sans"/>
              </a:rPr>
              <a:t>lock</a:t>
            </a:r>
            <a:r>
              <a:rPr lang="en-IN" sz="2200">
                <a:latin typeface="Open Sans"/>
                <a:ea typeface="Open Sans"/>
                <a:cs typeface="Open Sans"/>
                <a:sym typeface="Open Sans"/>
              </a:rPr>
              <a:t> a</a:t>
            </a:r>
            <a:r>
              <a:rPr lang="en-IN" sz="2200" b="0" i="0" u="none" strike="noStrike" cap="none">
                <a:solidFill>
                  <a:srgbClr val="000000"/>
                </a:solidFill>
                <a:latin typeface="Open Sans"/>
                <a:ea typeface="Open Sans"/>
                <a:cs typeface="Open Sans"/>
                <a:sym typeface="Open Sans"/>
              </a:rPr>
              <a:t> user account in case of any threat and </a:t>
            </a:r>
            <a:r>
              <a:rPr lang="en-IN" sz="2200">
                <a:latin typeface="Open Sans"/>
                <a:ea typeface="Open Sans"/>
                <a:cs typeface="Open Sans"/>
                <a:sym typeface="Open Sans"/>
              </a:rPr>
              <a:t>authorize cheque book requests</a:t>
            </a:r>
            <a:endParaRPr sz="2200" b="0" i="0" u="none" strike="noStrike" cap="none">
              <a:solidFill>
                <a:srgbClr val="3F3F3F"/>
              </a:solidFill>
              <a:latin typeface="Open Sans"/>
              <a:ea typeface="Open Sans"/>
              <a:cs typeface="Open Sans"/>
              <a:sym typeface="Open Sans"/>
            </a:endParaRPr>
          </a:p>
        </p:txBody>
      </p:sp>
      <p:sp>
        <p:nvSpPr>
          <p:cNvPr id="824" name="Google Shape;824;g8b479143f0_0_796"/>
          <p:cNvSpPr txBox="1"/>
          <p:nvPr/>
        </p:nvSpPr>
        <p:spPr>
          <a:xfrm>
            <a:off x="11194550" y="2315450"/>
            <a:ext cx="4194300" cy="126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a:latin typeface="Open Sans"/>
                <a:ea typeface="Open Sans"/>
                <a:cs typeface="Open Sans"/>
                <a:sym typeface="Open Sans"/>
              </a:rPr>
              <a:t>G</a:t>
            </a:r>
            <a:r>
              <a:rPr lang="en-IN" sz="2200" b="0" i="0" u="none" strike="noStrike" cap="none">
                <a:solidFill>
                  <a:srgbClr val="000000"/>
                </a:solidFill>
                <a:latin typeface="Open Sans"/>
                <a:ea typeface="Open Sans"/>
                <a:cs typeface="Open Sans"/>
                <a:sym typeface="Open Sans"/>
              </a:rPr>
              <a:t>rant access to the user regarding money transfer, deposits, and withdrawal</a:t>
            </a:r>
            <a:endParaRPr sz="2200" b="0" i="0" u="none" strike="noStrike" cap="none">
              <a:solidFill>
                <a:srgbClr val="000000"/>
              </a:solidFill>
              <a:latin typeface="Open Sans"/>
              <a:ea typeface="Open Sans"/>
              <a:cs typeface="Open Sans"/>
              <a:sym typeface="Open Sans"/>
            </a:endParaRPr>
          </a:p>
        </p:txBody>
      </p:sp>
      <p:grpSp>
        <p:nvGrpSpPr>
          <p:cNvPr id="825" name="Google Shape;825;g8b479143f0_0_796"/>
          <p:cNvGrpSpPr/>
          <p:nvPr/>
        </p:nvGrpSpPr>
        <p:grpSpPr>
          <a:xfrm>
            <a:off x="7950987" y="6756620"/>
            <a:ext cx="435310" cy="435316"/>
            <a:chOff x="1941513" y="2219325"/>
            <a:chExt cx="477838" cy="481012"/>
          </a:xfrm>
        </p:grpSpPr>
        <p:sp>
          <p:nvSpPr>
            <p:cNvPr id="826" name="Google Shape;826;g8b479143f0_0_796"/>
            <p:cNvSpPr/>
            <p:nvPr/>
          </p:nvSpPr>
          <p:spPr>
            <a:xfrm>
              <a:off x="2201863" y="2222500"/>
              <a:ext cx="217488" cy="217487"/>
            </a:xfrm>
            <a:custGeom>
              <a:avLst/>
              <a:gdLst/>
              <a:ahLst/>
              <a:cxnLst/>
              <a:rect l="l" t="t" r="r" b="b"/>
              <a:pathLst>
                <a:path w="82" h="82" extrusionOk="0">
                  <a:moveTo>
                    <a:pt x="54" y="13"/>
                  </a:moveTo>
                  <a:cubicBezTo>
                    <a:pt x="55" y="12"/>
                    <a:pt x="57" y="12"/>
                    <a:pt x="58" y="13"/>
                  </a:cubicBezTo>
                  <a:cubicBezTo>
                    <a:pt x="59" y="14"/>
                    <a:pt x="59" y="16"/>
                    <a:pt x="58" y="17"/>
                  </a:cubicBezTo>
                  <a:cubicBezTo>
                    <a:pt x="11" y="64"/>
                    <a:pt x="11" y="64"/>
                    <a:pt x="11" y="64"/>
                  </a:cubicBezTo>
                  <a:cubicBezTo>
                    <a:pt x="18" y="71"/>
                    <a:pt x="18" y="71"/>
                    <a:pt x="18" y="71"/>
                  </a:cubicBezTo>
                  <a:cubicBezTo>
                    <a:pt x="65" y="24"/>
                    <a:pt x="65" y="24"/>
                    <a:pt x="65" y="24"/>
                  </a:cubicBezTo>
                  <a:cubicBezTo>
                    <a:pt x="66" y="23"/>
                    <a:pt x="68" y="23"/>
                    <a:pt x="69" y="24"/>
                  </a:cubicBezTo>
                  <a:cubicBezTo>
                    <a:pt x="70" y="25"/>
                    <a:pt x="70" y="27"/>
                    <a:pt x="69" y="28"/>
                  </a:cubicBezTo>
                  <a:cubicBezTo>
                    <a:pt x="22" y="75"/>
                    <a:pt x="22" y="75"/>
                    <a:pt x="22" y="75"/>
                  </a:cubicBezTo>
                  <a:cubicBezTo>
                    <a:pt x="29" y="82"/>
                    <a:pt x="29" y="82"/>
                    <a:pt x="29" y="82"/>
                  </a:cubicBezTo>
                  <a:cubicBezTo>
                    <a:pt x="29" y="82"/>
                    <a:pt x="29" y="82"/>
                    <a:pt x="29" y="82"/>
                  </a:cubicBezTo>
                  <a:cubicBezTo>
                    <a:pt x="34" y="77"/>
                    <a:pt x="34" y="77"/>
                    <a:pt x="34" y="77"/>
                  </a:cubicBezTo>
                  <a:cubicBezTo>
                    <a:pt x="34" y="77"/>
                    <a:pt x="34" y="77"/>
                    <a:pt x="34" y="77"/>
                  </a:cubicBezTo>
                  <a:cubicBezTo>
                    <a:pt x="74" y="37"/>
                    <a:pt x="74" y="37"/>
                    <a:pt x="74" y="37"/>
                  </a:cubicBezTo>
                  <a:cubicBezTo>
                    <a:pt x="82" y="29"/>
                    <a:pt x="82" y="16"/>
                    <a:pt x="74" y="8"/>
                  </a:cubicBezTo>
                  <a:cubicBezTo>
                    <a:pt x="66" y="0"/>
                    <a:pt x="53" y="0"/>
                    <a:pt x="45" y="8"/>
                  </a:cubicBezTo>
                  <a:cubicBezTo>
                    <a:pt x="6" y="48"/>
                    <a:pt x="6" y="48"/>
                    <a:pt x="6" y="48"/>
                  </a:cubicBezTo>
                  <a:cubicBezTo>
                    <a:pt x="1" y="53"/>
                    <a:pt x="1" y="53"/>
                    <a:pt x="1" y="53"/>
                  </a:cubicBezTo>
                  <a:cubicBezTo>
                    <a:pt x="0" y="53"/>
                    <a:pt x="0" y="53"/>
                    <a:pt x="0" y="53"/>
                  </a:cubicBezTo>
                  <a:cubicBezTo>
                    <a:pt x="7" y="60"/>
                    <a:pt x="7" y="60"/>
                    <a:pt x="7" y="60"/>
                  </a:cubicBezTo>
                  <a:lnTo>
                    <a:pt x="54"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7" name="Google Shape;827;g8b479143f0_0_796"/>
            <p:cNvSpPr/>
            <p:nvPr/>
          </p:nvSpPr>
          <p:spPr>
            <a:xfrm>
              <a:off x="1947863" y="2508250"/>
              <a:ext cx="185738" cy="187325"/>
            </a:xfrm>
            <a:custGeom>
              <a:avLst/>
              <a:gdLst/>
              <a:ahLst/>
              <a:cxnLst/>
              <a:rect l="l" t="t" r="r" b="b"/>
              <a:pathLst>
                <a:path w="117" h="118" extrusionOk="0">
                  <a:moveTo>
                    <a:pt x="55" y="46"/>
                  </a:moveTo>
                  <a:lnTo>
                    <a:pt x="35" y="51"/>
                  </a:lnTo>
                  <a:lnTo>
                    <a:pt x="0" y="104"/>
                  </a:lnTo>
                  <a:lnTo>
                    <a:pt x="6" y="111"/>
                  </a:lnTo>
                  <a:lnTo>
                    <a:pt x="13" y="118"/>
                  </a:lnTo>
                  <a:lnTo>
                    <a:pt x="67" y="82"/>
                  </a:lnTo>
                  <a:lnTo>
                    <a:pt x="72" y="62"/>
                  </a:lnTo>
                  <a:lnTo>
                    <a:pt x="117" y="17"/>
                  </a:lnTo>
                  <a:lnTo>
                    <a:pt x="100" y="0"/>
                  </a:lnTo>
                  <a:lnTo>
                    <a:pt x="55" y="4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8" name="Google Shape;828;g8b479143f0_0_796"/>
            <p:cNvSpPr/>
            <p:nvPr/>
          </p:nvSpPr>
          <p:spPr>
            <a:xfrm>
              <a:off x="1941513" y="2219325"/>
              <a:ext cx="469900" cy="481012"/>
            </a:xfrm>
            <a:custGeom>
              <a:avLst/>
              <a:gdLst/>
              <a:ahLst/>
              <a:cxnLst/>
              <a:rect l="l" t="t" r="r" b="b"/>
              <a:pathLst>
                <a:path w="177" h="181" extrusionOk="0">
                  <a:moveTo>
                    <a:pt x="49" y="85"/>
                  </a:moveTo>
                  <a:cubicBezTo>
                    <a:pt x="74" y="110"/>
                    <a:pt x="136" y="172"/>
                    <a:pt x="136" y="172"/>
                  </a:cubicBezTo>
                  <a:cubicBezTo>
                    <a:pt x="146" y="181"/>
                    <a:pt x="161" y="181"/>
                    <a:pt x="170" y="172"/>
                  </a:cubicBezTo>
                  <a:cubicBezTo>
                    <a:pt x="175" y="168"/>
                    <a:pt x="177" y="162"/>
                    <a:pt x="177" y="155"/>
                  </a:cubicBezTo>
                  <a:cubicBezTo>
                    <a:pt x="177" y="149"/>
                    <a:pt x="175" y="143"/>
                    <a:pt x="170" y="138"/>
                  </a:cubicBezTo>
                  <a:cubicBezTo>
                    <a:pt x="84" y="52"/>
                    <a:pt x="84" y="52"/>
                    <a:pt x="84" y="52"/>
                  </a:cubicBezTo>
                  <a:cubicBezTo>
                    <a:pt x="85" y="48"/>
                    <a:pt x="85" y="44"/>
                    <a:pt x="85" y="41"/>
                  </a:cubicBezTo>
                  <a:cubicBezTo>
                    <a:pt x="84" y="31"/>
                    <a:pt x="80" y="22"/>
                    <a:pt x="73" y="15"/>
                  </a:cubicBezTo>
                  <a:cubicBezTo>
                    <a:pt x="61" y="3"/>
                    <a:pt x="43" y="0"/>
                    <a:pt x="28" y="7"/>
                  </a:cubicBezTo>
                  <a:cubicBezTo>
                    <a:pt x="52" y="31"/>
                    <a:pt x="52" y="31"/>
                    <a:pt x="52" y="31"/>
                  </a:cubicBezTo>
                  <a:cubicBezTo>
                    <a:pt x="56" y="34"/>
                    <a:pt x="56" y="40"/>
                    <a:pt x="52" y="44"/>
                  </a:cubicBezTo>
                  <a:cubicBezTo>
                    <a:pt x="42" y="54"/>
                    <a:pt x="42" y="54"/>
                    <a:pt x="42" y="54"/>
                  </a:cubicBezTo>
                  <a:cubicBezTo>
                    <a:pt x="38" y="57"/>
                    <a:pt x="33" y="57"/>
                    <a:pt x="29" y="54"/>
                  </a:cubicBezTo>
                  <a:cubicBezTo>
                    <a:pt x="5" y="30"/>
                    <a:pt x="5" y="30"/>
                    <a:pt x="5" y="30"/>
                  </a:cubicBezTo>
                  <a:cubicBezTo>
                    <a:pt x="0" y="45"/>
                    <a:pt x="3" y="62"/>
                    <a:pt x="15" y="73"/>
                  </a:cubicBezTo>
                  <a:cubicBezTo>
                    <a:pt x="21" y="80"/>
                    <a:pt x="29" y="84"/>
                    <a:pt x="37" y="85"/>
                  </a:cubicBezTo>
                  <a:cubicBezTo>
                    <a:pt x="41" y="86"/>
                    <a:pt x="45" y="86"/>
                    <a:pt x="49" y="85"/>
                  </a:cubicBezTo>
                  <a:close/>
                  <a:moveTo>
                    <a:pt x="145" y="147"/>
                  </a:moveTo>
                  <a:cubicBezTo>
                    <a:pt x="150" y="142"/>
                    <a:pt x="158" y="142"/>
                    <a:pt x="163" y="147"/>
                  </a:cubicBezTo>
                  <a:cubicBezTo>
                    <a:pt x="168" y="152"/>
                    <a:pt x="168" y="160"/>
                    <a:pt x="163" y="165"/>
                  </a:cubicBezTo>
                  <a:cubicBezTo>
                    <a:pt x="158" y="170"/>
                    <a:pt x="150" y="170"/>
                    <a:pt x="145" y="165"/>
                  </a:cubicBezTo>
                  <a:cubicBezTo>
                    <a:pt x="140" y="160"/>
                    <a:pt x="140" y="152"/>
                    <a:pt x="145" y="1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grpSp>
      <p:grpSp>
        <p:nvGrpSpPr>
          <p:cNvPr id="829" name="Google Shape;829;g8b479143f0_0_796"/>
          <p:cNvGrpSpPr/>
          <p:nvPr/>
        </p:nvGrpSpPr>
        <p:grpSpPr>
          <a:xfrm>
            <a:off x="6551865" y="3161942"/>
            <a:ext cx="3251241" cy="3253374"/>
            <a:chOff x="3673940" y="1693752"/>
            <a:chExt cx="1828800" cy="1830000"/>
          </a:xfrm>
        </p:grpSpPr>
        <p:sp>
          <p:nvSpPr>
            <p:cNvPr id="830" name="Google Shape;830;g8b479143f0_0_796"/>
            <p:cNvSpPr/>
            <p:nvPr/>
          </p:nvSpPr>
          <p:spPr>
            <a:xfrm>
              <a:off x="3673940" y="1693752"/>
              <a:ext cx="1828800" cy="1830000"/>
            </a:xfrm>
            <a:prstGeom prst="ellipse">
              <a:avLst/>
            </a:prstGeom>
            <a:solidFill>
              <a:srgbClr val="F2F2F2"/>
            </a:solidFill>
            <a:ln w="9525" cap="flat" cmpd="sng">
              <a:solidFill>
                <a:srgbClr val="A6A6A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831" name="Google Shape;831;g8b479143f0_0_796"/>
            <p:cNvSpPr/>
            <p:nvPr/>
          </p:nvSpPr>
          <p:spPr>
            <a:xfrm>
              <a:off x="3727716" y="1748188"/>
              <a:ext cx="1721100" cy="1721400"/>
            </a:xfrm>
            <a:prstGeom prst="ellipse">
              <a:avLst/>
            </a:pr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832" name="Google Shape;832;g8b479143f0_0_796"/>
          <p:cNvSpPr txBox="1"/>
          <p:nvPr/>
        </p:nvSpPr>
        <p:spPr>
          <a:xfrm>
            <a:off x="6753384" y="5518757"/>
            <a:ext cx="28503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Open Sans"/>
                <a:ea typeface="Open Sans"/>
                <a:cs typeface="Open Sans"/>
                <a:sym typeface="Open Sans"/>
              </a:rPr>
              <a:t>Administrator</a:t>
            </a:r>
            <a:endParaRPr sz="2200" b="0" i="0" u="none" strike="noStrike" cap="none">
              <a:solidFill>
                <a:srgbClr val="262626"/>
              </a:solidFill>
              <a:latin typeface="Open Sans"/>
              <a:ea typeface="Open Sans"/>
              <a:cs typeface="Open Sans"/>
              <a:sym typeface="Open Sans"/>
            </a:endParaRPr>
          </a:p>
        </p:txBody>
      </p:sp>
      <p:pic>
        <p:nvPicPr>
          <p:cNvPr id="833" name="Google Shape;833;g8b479143f0_0_796"/>
          <p:cNvPicPr preferRelativeResize="0"/>
          <p:nvPr/>
        </p:nvPicPr>
        <p:blipFill rotWithShape="1">
          <a:blip r:embed="rId3">
            <a:alphaModFix/>
          </a:blip>
          <a:srcRect/>
          <a:stretch/>
        </p:blipFill>
        <p:spPr>
          <a:xfrm>
            <a:off x="7408814" y="3643737"/>
            <a:ext cx="1539381" cy="1880468"/>
          </a:xfrm>
          <a:prstGeom prst="rect">
            <a:avLst/>
          </a:prstGeom>
          <a:noFill/>
          <a:ln>
            <a:noFill/>
          </a:ln>
        </p:spPr>
      </p:pic>
      <p:grpSp>
        <p:nvGrpSpPr>
          <p:cNvPr id="834" name="Google Shape;834;g8b479143f0_0_796"/>
          <p:cNvGrpSpPr/>
          <p:nvPr/>
        </p:nvGrpSpPr>
        <p:grpSpPr>
          <a:xfrm>
            <a:off x="10035742" y="2467526"/>
            <a:ext cx="788811" cy="959469"/>
            <a:chOff x="-1650544" y="5389045"/>
            <a:chExt cx="778765" cy="934608"/>
          </a:xfrm>
        </p:grpSpPr>
        <p:grpSp>
          <p:nvGrpSpPr>
            <p:cNvPr id="835" name="Google Shape;835;g8b479143f0_0_796"/>
            <p:cNvGrpSpPr/>
            <p:nvPr/>
          </p:nvGrpSpPr>
          <p:grpSpPr>
            <a:xfrm>
              <a:off x="-1650544" y="5389045"/>
              <a:ext cx="778765" cy="835475"/>
              <a:chOff x="4262" y="1919"/>
              <a:chExt cx="563" cy="604"/>
            </a:xfrm>
          </p:grpSpPr>
          <p:sp>
            <p:nvSpPr>
              <p:cNvPr id="836" name="Google Shape;836;g8b479143f0_0_796"/>
              <p:cNvSpPr/>
              <p:nvPr/>
            </p:nvSpPr>
            <p:spPr>
              <a:xfrm>
                <a:off x="4377" y="2215"/>
                <a:ext cx="128" cy="129"/>
              </a:xfrm>
              <a:custGeom>
                <a:avLst/>
                <a:gdLst/>
                <a:ahLst/>
                <a:cxnLst/>
                <a:rect l="l" t="t" r="r" b="b"/>
                <a:pathLst>
                  <a:path w="256" h="258" extrusionOk="0">
                    <a:moveTo>
                      <a:pt x="0" y="113"/>
                    </a:moveTo>
                    <a:lnTo>
                      <a:pt x="0" y="113"/>
                    </a:lnTo>
                    <a:lnTo>
                      <a:pt x="4" y="94"/>
                    </a:lnTo>
                    <a:lnTo>
                      <a:pt x="4" y="94"/>
                    </a:lnTo>
                    <a:lnTo>
                      <a:pt x="8" y="82"/>
                    </a:lnTo>
                    <a:lnTo>
                      <a:pt x="14" y="69"/>
                    </a:lnTo>
                    <a:lnTo>
                      <a:pt x="19" y="59"/>
                    </a:lnTo>
                    <a:lnTo>
                      <a:pt x="26" y="48"/>
                    </a:lnTo>
                    <a:lnTo>
                      <a:pt x="34" y="39"/>
                    </a:lnTo>
                    <a:lnTo>
                      <a:pt x="44" y="30"/>
                    </a:lnTo>
                    <a:lnTo>
                      <a:pt x="54" y="22"/>
                    </a:lnTo>
                    <a:lnTo>
                      <a:pt x="65" y="15"/>
                    </a:lnTo>
                    <a:lnTo>
                      <a:pt x="65" y="15"/>
                    </a:lnTo>
                    <a:lnTo>
                      <a:pt x="79" y="8"/>
                    </a:lnTo>
                    <a:lnTo>
                      <a:pt x="93" y="3"/>
                    </a:lnTo>
                    <a:lnTo>
                      <a:pt x="108" y="1"/>
                    </a:lnTo>
                    <a:lnTo>
                      <a:pt x="123" y="0"/>
                    </a:lnTo>
                    <a:lnTo>
                      <a:pt x="123" y="0"/>
                    </a:lnTo>
                    <a:lnTo>
                      <a:pt x="212" y="0"/>
                    </a:lnTo>
                    <a:lnTo>
                      <a:pt x="212" y="0"/>
                    </a:lnTo>
                    <a:lnTo>
                      <a:pt x="219" y="0"/>
                    </a:lnTo>
                    <a:lnTo>
                      <a:pt x="219" y="0"/>
                    </a:lnTo>
                    <a:lnTo>
                      <a:pt x="220" y="13"/>
                    </a:lnTo>
                    <a:lnTo>
                      <a:pt x="221" y="24"/>
                    </a:lnTo>
                    <a:lnTo>
                      <a:pt x="225" y="34"/>
                    </a:lnTo>
                    <a:lnTo>
                      <a:pt x="229" y="46"/>
                    </a:lnTo>
                    <a:lnTo>
                      <a:pt x="234" y="55"/>
                    </a:lnTo>
                    <a:lnTo>
                      <a:pt x="240" y="66"/>
                    </a:lnTo>
                    <a:lnTo>
                      <a:pt x="248" y="75"/>
                    </a:lnTo>
                    <a:lnTo>
                      <a:pt x="256" y="83"/>
                    </a:lnTo>
                    <a:lnTo>
                      <a:pt x="256" y="83"/>
                    </a:lnTo>
                    <a:lnTo>
                      <a:pt x="241" y="90"/>
                    </a:lnTo>
                    <a:lnTo>
                      <a:pt x="227" y="97"/>
                    </a:lnTo>
                    <a:lnTo>
                      <a:pt x="215" y="104"/>
                    </a:lnTo>
                    <a:lnTo>
                      <a:pt x="204" y="112"/>
                    </a:lnTo>
                    <a:lnTo>
                      <a:pt x="194" y="121"/>
                    </a:lnTo>
                    <a:lnTo>
                      <a:pt x="185" y="130"/>
                    </a:lnTo>
                    <a:lnTo>
                      <a:pt x="177" y="141"/>
                    </a:lnTo>
                    <a:lnTo>
                      <a:pt x="170" y="151"/>
                    </a:lnTo>
                    <a:lnTo>
                      <a:pt x="164" y="163"/>
                    </a:lnTo>
                    <a:lnTo>
                      <a:pt x="159" y="174"/>
                    </a:lnTo>
                    <a:lnTo>
                      <a:pt x="155" y="187"/>
                    </a:lnTo>
                    <a:lnTo>
                      <a:pt x="152" y="199"/>
                    </a:lnTo>
                    <a:lnTo>
                      <a:pt x="150" y="213"/>
                    </a:lnTo>
                    <a:lnTo>
                      <a:pt x="149" y="227"/>
                    </a:lnTo>
                    <a:lnTo>
                      <a:pt x="149" y="242"/>
                    </a:lnTo>
                    <a:lnTo>
                      <a:pt x="150" y="257"/>
                    </a:lnTo>
                    <a:lnTo>
                      <a:pt x="150" y="257"/>
                    </a:lnTo>
                    <a:lnTo>
                      <a:pt x="146" y="258"/>
                    </a:lnTo>
                    <a:lnTo>
                      <a:pt x="146" y="258"/>
                    </a:lnTo>
                    <a:lnTo>
                      <a:pt x="112" y="255"/>
                    </a:lnTo>
                    <a:lnTo>
                      <a:pt x="78" y="249"/>
                    </a:lnTo>
                    <a:lnTo>
                      <a:pt x="45" y="242"/>
                    </a:lnTo>
                    <a:lnTo>
                      <a:pt x="11" y="233"/>
                    </a:lnTo>
                    <a:lnTo>
                      <a:pt x="11" y="233"/>
                    </a:lnTo>
                    <a:lnTo>
                      <a:pt x="0" y="229"/>
                    </a:lnTo>
                    <a:lnTo>
                      <a:pt x="0" y="229"/>
                    </a:lnTo>
                    <a:lnTo>
                      <a:pt x="0" y="113"/>
                    </a:lnTo>
                    <a:lnTo>
                      <a:pt x="0" y="1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g8b479143f0_0_796"/>
              <p:cNvSpPr/>
              <p:nvPr/>
            </p:nvSpPr>
            <p:spPr>
              <a:xfrm>
                <a:off x="4590" y="2215"/>
                <a:ext cx="123" cy="129"/>
              </a:xfrm>
              <a:custGeom>
                <a:avLst/>
                <a:gdLst/>
                <a:ahLst/>
                <a:cxnLst/>
                <a:rect l="l" t="t" r="r" b="b"/>
                <a:pathLst>
                  <a:path w="246" h="258" extrusionOk="0">
                    <a:moveTo>
                      <a:pt x="246" y="227"/>
                    </a:moveTo>
                    <a:lnTo>
                      <a:pt x="246" y="227"/>
                    </a:lnTo>
                    <a:lnTo>
                      <a:pt x="230" y="235"/>
                    </a:lnTo>
                    <a:lnTo>
                      <a:pt x="213" y="241"/>
                    </a:lnTo>
                    <a:lnTo>
                      <a:pt x="195" y="247"/>
                    </a:lnTo>
                    <a:lnTo>
                      <a:pt x="178" y="250"/>
                    </a:lnTo>
                    <a:lnTo>
                      <a:pt x="161" y="254"/>
                    </a:lnTo>
                    <a:lnTo>
                      <a:pt x="144" y="256"/>
                    </a:lnTo>
                    <a:lnTo>
                      <a:pt x="107" y="258"/>
                    </a:lnTo>
                    <a:lnTo>
                      <a:pt x="107" y="258"/>
                    </a:lnTo>
                    <a:lnTo>
                      <a:pt x="107" y="251"/>
                    </a:lnTo>
                    <a:lnTo>
                      <a:pt x="107" y="251"/>
                    </a:lnTo>
                    <a:lnTo>
                      <a:pt x="107" y="224"/>
                    </a:lnTo>
                    <a:lnTo>
                      <a:pt x="105" y="210"/>
                    </a:lnTo>
                    <a:lnTo>
                      <a:pt x="103" y="196"/>
                    </a:lnTo>
                    <a:lnTo>
                      <a:pt x="103" y="196"/>
                    </a:lnTo>
                    <a:lnTo>
                      <a:pt x="101" y="184"/>
                    </a:lnTo>
                    <a:lnTo>
                      <a:pt x="96" y="173"/>
                    </a:lnTo>
                    <a:lnTo>
                      <a:pt x="92" y="161"/>
                    </a:lnTo>
                    <a:lnTo>
                      <a:pt x="86" y="151"/>
                    </a:lnTo>
                    <a:lnTo>
                      <a:pt x="79" y="142"/>
                    </a:lnTo>
                    <a:lnTo>
                      <a:pt x="72" y="131"/>
                    </a:lnTo>
                    <a:lnTo>
                      <a:pt x="64" y="123"/>
                    </a:lnTo>
                    <a:lnTo>
                      <a:pt x="55" y="114"/>
                    </a:lnTo>
                    <a:lnTo>
                      <a:pt x="55" y="114"/>
                    </a:lnTo>
                    <a:lnTo>
                      <a:pt x="43" y="105"/>
                    </a:lnTo>
                    <a:lnTo>
                      <a:pt x="29" y="97"/>
                    </a:lnTo>
                    <a:lnTo>
                      <a:pt x="15" y="90"/>
                    </a:lnTo>
                    <a:lnTo>
                      <a:pt x="0" y="84"/>
                    </a:lnTo>
                    <a:lnTo>
                      <a:pt x="0" y="84"/>
                    </a:lnTo>
                    <a:lnTo>
                      <a:pt x="11" y="71"/>
                    </a:lnTo>
                    <a:lnTo>
                      <a:pt x="11" y="71"/>
                    </a:lnTo>
                    <a:lnTo>
                      <a:pt x="21" y="56"/>
                    </a:lnTo>
                    <a:lnTo>
                      <a:pt x="29" y="40"/>
                    </a:lnTo>
                    <a:lnTo>
                      <a:pt x="34" y="23"/>
                    </a:lnTo>
                    <a:lnTo>
                      <a:pt x="37" y="6"/>
                    </a:lnTo>
                    <a:lnTo>
                      <a:pt x="37" y="6"/>
                    </a:lnTo>
                    <a:lnTo>
                      <a:pt x="37" y="3"/>
                    </a:lnTo>
                    <a:lnTo>
                      <a:pt x="37" y="1"/>
                    </a:lnTo>
                    <a:lnTo>
                      <a:pt x="40" y="0"/>
                    </a:lnTo>
                    <a:lnTo>
                      <a:pt x="42" y="0"/>
                    </a:lnTo>
                    <a:lnTo>
                      <a:pt x="42" y="0"/>
                    </a:lnTo>
                    <a:lnTo>
                      <a:pt x="85" y="0"/>
                    </a:lnTo>
                    <a:lnTo>
                      <a:pt x="129" y="0"/>
                    </a:lnTo>
                    <a:lnTo>
                      <a:pt x="129" y="0"/>
                    </a:lnTo>
                    <a:lnTo>
                      <a:pt x="140" y="1"/>
                    </a:lnTo>
                    <a:lnTo>
                      <a:pt x="152" y="3"/>
                    </a:lnTo>
                    <a:lnTo>
                      <a:pt x="163" y="7"/>
                    </a:lnTo>
                    <a:lnTo>
                      <a:pt x="174" y="11"/>
                    </a:lnTo>
                    <a:lnTo>
                      <a:pt x="184" y="17"/>
                    </a:lnTo>
                    <a:lnTo>
                      <a:pt x="194" y="24"/>
                    </a:lnTo>
                    <a:lnTo>
                      <a:pt x="203" y="31"/>
                    </a:lnTo>
                    <a:lnTo>
                      <a:pt x="212" y="40"/>
                    </a:lnTo>
                    <a:lnTo>
                      <a:pt x="212" y="40"/>
                    </a:lnTo>
                    <a:lnTo>
                      <a:pt x="218" y="47"/>
                    </a:lnTo>
                    <a:lnTo>
                      <a:pt x="224" y="55"/>
                    </a:lnTo>
                    <a:lnTo>
                      <a:pt x="229" y="63"/>
                    </a:lnTo>
                    <a:lnTo>
                      <a:pt x="233" y="71"/>
                    </a:lnTo>
                    <a:lnTo>
                      <a:pt x="237" y="79"/>
                    </a:lnTo>
                    <a:lnTo>
                      <a:pt x="240" y="89"/>
                    </a:lnTo>
                    <a:lnTo>
                      <a:pt x="245" y="107"/>
                    </a:lnTo>
                    <a:lnTo>
                      <a:pt x="245" y="107"/>
                    </a:lnTo>
                    <a:lnTo>
                      <a:pt x="246" y="113"/>
                    </a:lnTo>
                    <a:lnTo>
                      <a:pt x="246" y="113"/>
                    </a:lnTo>
                    <a:lnTo>
                      <a:pt x="246" y="227"/>
                    </a:lnTo>
                    <a:lnTo>
                      <a:pt x="246" y="22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g8b479143f0_0_796"/>
              <p:cNvSpPr/>
              <p:nvPr/>
            </p:nvSpPr>
            <p:spPr>
              <a:xfrm>
                <a:off x="4464" y="2266"/>
                <a:ext cx="168" cy="130"/>
              </a:xfrm>
              <a:custGeom>
                <a:avLst/>
                <a:gdLst/>
                <a:ahLst/>
                <a:cxnLst/>
                <a:rect l="l" t="t" r="r" b="b"/>
                <a:pathLst>
                  <a:path w="336" h="260" extrusionOk="0">
                    <a:moveTo>
                      <a:pt x="167" y="0"/>
                    </a:moveTo>
                    <a:lnTo>
                      <a:pt x="167" y="0"/>
                    </a:lnTo>
                    <a:lnTo>
                      <a:pt x="194" y="0"/>
                    </a:lnTo>
                    <a:lnTo>
                      <a:pt x="219" y="0"/>
                    </a:lnTo>
                    <a:lnTo>
                      <a:pt x="219" y="0"/>
                    </a:lnTo>
                    <a:lnTo>
                      <a:pt x="229" y="2"/>
                    </a:lnTo>
                    <a:lnTo>
                      <a:pt x="240" y="4"/>
                    </a:lnTo>
                    <a:lnTo>
                      <a:pt x="249" y="6"/>
                    </a:lnTo>
                    <a:lnTo>
                      <a:pt x="259" y="11"/>
                    </a:lnTo>
                    <a:lnTo>
                      <a:pt x="269" y="15"/>
                    </a:lnTo>
                    <a:lnTo>
                      <a:pt x="277" y="20"/>
                    </a:lnTo>
                    <a:lnTo>
                      <a:pt x="286" y="26"/>
                    </a:lnTo>
                    <a:lnTo>
                      <a:pt x="294" y="33"/>
                    </a:lnTo>
                    <a:lnTo>
                      <a:pt x="294" y="33"/>
                    </a:lnTo>
                    <a:lnTo>
                      <a:pt x="301" y="40"/>
                    </a:lnTo>
                    <a:lnTo>
                      <a:pt x="308" y="48"/>
                    </a:lnTo>
                    <a:lnTo>
                      <a:pt x="314" y="56"/>
                    </a:lnTo>
                    <a:lnTo>
                      <a:pt x="318" y="64"/>
                    </a:lnTo>
                    <a:lnTo>
                      <a:pt x="323" y="72"/>
                    </a:lnTo>
                    <a:lnTo>
                      <a:pt x="326" y="81"/>
                    </a:lnTo>
                    <a:lnTo>
                      <a:pt x="330" y="90"/>
                    </a:lnTo>
                    <a:lnTo>
                      <a:pt x="332" y="100"/>
                    </a:lnTo>
                    <a:lnTo>
                      <a:pt x="332" y="100"/>
                    </a:lnTo>
                    <a:lnTo>
                      <a:pt x="334" y="113"/>
                    </a:lnTo>
                    <a:lnTo>
                      <a:pt x="336" y="128"/>
                    </a:lnTo>
                    <a:lnTo>
                      <a:pt x="336" y="128"/>
                    </a:lnTo>
                    <a:lnTo>
                      <a:pt x="336" y="223"/>
                    </a:lnTo>
                    <a:lnTo>
                      <a:pt x="336" y="223"/>
                    </a:lnTo>
                    <a:lnTo>
                      <a:pt x="336" y="225"/>
                    </a:lnTo>
                    <a:lnTo>
                      <a:pt x="334" y="228"/>
                    </a:lnTo>
                    <a:lnTo>
                      <a:pt x="332" y="229"/>
                    </a:lnTo>
                    <a:lnTo>
                      <a:pt x="330" y="231"/>
                    </a:lnTo>
                    <a:lnTo>
                      <a:pt x="330" y="231"/>
                    </a:lnTo>
                    <a:lnTo>
                      <a:pt x="317" y="236"/>
                    </a:lnTo>
                    <a:lnTo>
                      <a:pt x="304" y="242"/>
                    </a:lnTo>
                    <a:lnTo>
                      <a:pt x="278" y="248"/>
                    </a:lnTo>
                    <a:lnTo>
                      <a:pt x="251" y="254"/>
                    </a:lnTo>
                    <a:lnTo>
                      <a:pt x="224" y="258"/>
                    </a:lnTo>
                    <a:lnTo>
                      <a:pt x="224" y="258"/>
                    </a:lnTo>
                    <a:lnTo>
                      <a:pt x="202" y="259"/>
                    </a:lnTo>
                    <a:lnTo>
                      <a:pt x="179" y="260"/>
                    </a:lnTo>
                    <a:lnTo>
                      <a:pt x="157" y="259"/>
                    </a:lnTo>
                    <a:lnTo>
                      <a:pt x="135" y="258"/>
                    </a:lnTo>
                    <a:lnTo>
                      <a:pt x="112" y="255"/>
                    </a:lnTo>
                    <a:lnTo>
                      <a:pt x="90" y="252"/>
                    </a:lnTo>
                    <a:lnTo>
                      <a:pt x="68" y="248"/>
                    </a:lnTo>
                    <a:lnTo>
                      <a:pt x="46" y="243"/>
                    </a:lnTo>
                    <a:lnTo>
                      <a:pt x="46" y="243"/>
                    </a:lnTo>
                    <a:lnTo>
                      <a:pt x="3" y="231"/>
                    </a:lnTo>
                    <a:lnTo>
                      <a:pt x="3" y="231"/>
                    </a:lnTo>
                    <a:lnTo>
                      <a:pt x="1" y="229"/>
                    </a:lnTo>
                    <a:lnTo>
                      <a:pt x="0" y="225"/>
                    </a:lnTo>
                    <a:lnTo>
                      <a:pt x="0" y="225"/>
                    </a:lnTo>
                    <a:lnTo>
                      <a:pt x="0" y="176"/>
                    </a:lnTo>
                    <a:lnTo>
                      <a:pt x="0" y="125"/>
                    </a:lnTo>
                    <a:lnTo>
                      <a:pt x="0" y="125"/>
                    </a:lnTo>
                    <a:lnTo>
                      <a:pt x="1" y="108"/>
                    </a:lnTo>
                    <a:lnTo>
                      <a:pt x="4" y="90"/>
                    </a:lnTo>
                    <a:lnTo>
                      <a:pt x="10" y="75"/>
                    </a:lnTo>
                    <a:lnTo>
                      <a:pt x="18" y="60"/>
                    </a:lnTo>
                    <a:lnTo>
                      <a:pt x="27" y="48"/>
                    </a:lnTo>
                    <a:lnTo>
                      <a:pt x="38" y="35"/>
                    </a:lnTo>
                    <a:lnTo>
                      <a:pt x="52" y="25"/>
                    </a:lnTo>
                    <a:lnTo>
                      <a:pt x="67" y="15"/>
                    </a:lnTo>
                    <a:lnTo>
                      <a:pt x="67" y="15"/>
                    </a:lnTo>
                    <a:lnTo>
                      <a:pt x="82" y="8"/>
                    </a:lnTo>
                    <a:lnTo>
                      <a:pt x="97" y="4"/>
                    </a:lnTo>
                    <a:lnTo>
                      <a:pt x="112" y="2"/>
                    </a:lnTo>
                    <a:lnTo>
                      <a:pt x="129" y="0"/>
                    </a:lnTo>
                    <a:lnTo>
                      <a:pt x="129" y="0"/>
                    </a:lnTo>
                    <a:lnTo>
                      <a:pt x="167" y="0"/>
                    </a:lnTo>
                    <a:lnTo>
                      <a:pt x="167" y="0"/>
                    </a:lnTo>
                    <a:lnTo>
                      <a:pt x="167" y="0"/>
                    </a:lnTo>
                    <a:lnTo>
                      <a:pt x="16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g8b479143f0_0_796"/>
              <p:cNvSpPr/>
              <p:nvPr/>
            </p:nvSpPr>
            <p:spPr>
              <a:xfrm>
                <a:off x="4499" y="2164"/>
                <a:ext cx="98" cy="98"/>
              </a:xfrm>
              <a:custGeom>
                <a:avLst/>
                <a:gdLst/>
                <a:ahLst/>
                <a:cxnLst/>
                <a:rect l="l" t="t" r="r" b="b"/>
                <a:pathLst>
                  <a:path w="196" h="196" extrusionOk="0">
                    <a:moveTo>
                      <a:pt x="98" y="0"/>
                    </a:moveTo>
                    <a:lnTo>
                      <a:pt x="98" y="0"/>
                    </a:lnTo>
                    <a:lnTo>
                      <a:pt x="108" y="0"/>
                    </a:lnTo>
                    <a:lnTo>
                      <a:pt x="119" y="2"/>
                    </a:lnTo>
                    <a:lnTo>
                      <a:pt x="128" y="4"/>
                    </a:lnTo>
                    <a:lnTo>
                      <a:pt x="137" y="7"/>
                    </a:lnTo>
                    <a:lnTo>
                      <a:pt x="145" y="12"/>
                    </a:lnTo>
                    <a:lnTo>
                      <a:pt x="153" y="17"/>
                    </a:lnTo>
                    <a:lnTo>
                      <a:pt x="162" y="22"/>
                    </a:lnTo>
                    <a:lnTo>
                      <a:pt x="168" y="29"/>
                    </a:lnTo>
                    <a:lnTo>
                      <a:pt x="174" y="36"/>
                    </a:lnTo>
                    <a:lnTo>
                      <a:pt x="180" y="43"/>
                    </a:lnTo>
                    <a:lnTo>
                      <a:pt x="185" y="51"/>
                    </a:lnTo>
                    <a:lnTo>
                      <a:pt x="189" y="60"/>
                    </a:lnTo>
                    <a:lnTo>
                      <a:pt x="193" y="68"/>
                    </a:lnTo>
                    <a:lnTo>
                      <a:pt x="195" y="79"/>
                    </a:lnTo>
                    <a:lnTo>
                      <a:pt x="196" y="88"/>
                    </a:lnTo>
                    <a:lnTo>
                      <a:pt x="196" y="98"/>
                    </a:lnTo>
                    <a:lnTo>
                      <a:pt x="196" y="98"/>
                    </a:lnTo>
                    <a:lnTo>
                      <a:pt x="196" y="109"/>
                    </a:lnTo>
                    <a:lnTo>
                      <a:pt x="195" y="118"/>
                    </a:lnTo>
                    <a:lnTo>
                      <a:pt x="193" y="127"/>
                    </a:lnTo>
                    <a:lnTo>
                      <a:pt x="189" y="136"/>
                    </a:lnTo>
                    <a:lnTo>
                      <a:pt x="185" y="146"/>
                    </a:lnTo>
                    <a:lnTo>
                      <a:pt x="180" y="154"/>
                    </a:lnTo>
                    <a:lnTo>
                      <a:pt x="174" y="161"/>
                    </a:lnTo>
                    <a:lnTo>
                      <a:pt x="167" y="168"/>
                    </a:lnTo>
                    <a:lnTo>
                      <a:pt x="160" y="175"/>
                    </a:lnTo>
                    <a:lnTo>
                      <a:pt x="153" y="179"/>
                    </a:lnTo>
                    <a:lnTo>
                      <a:pt x="145" y="185"/>
                    </a:lnTo>
                    <a:lnTo>
                      <a:pt x="136" y="188"/>
                    </a:lnTo>
                    <a:lnTo>
                      <a:pt x="128" y="192"/>
                    </a:lnTo>
                    <a:lnTo>
                      <a:pt x="118" y="194"/>
                    </a:lnTo>
                    <a:lnTo>
                      <a:pt x="108" y="196"/>
                    </a:lnTo>
                    <a:lnTo>
                      <a:pt x="98" y="196"/>
                    </a:lnTo>
                    <a:lnTo>
                      <a:pt x="98" y="196"/>
                    </a:lnTo>
                    <a:lnTo>
                      <a:pt x="89" y="195"/>
                    </a:lnTo>
                    <a:lnTo>
                      <a:pt x="78" y="194"/>
                    </a:lnTo>
                    <a:lnTo>
                      <a:pt x="69" y="192"/>
                    </a:lnTo>
                    <a:lnTo>
                      <a:pt x="60" y="188"/>
                    </a:lnTo>
                    <a:lnTo>
                      <a:pt x="52" y="185"/>
                    </a:lnTo>
                    <a:lnTo>
                      <a:pt x="44" y="179"/>
                    </a:lnTo>
                    <a:lnTo>
                      <a:pt x="36" y="173"/>
                    </a:lnTo>
                    <a:lnTo>
                      <a:pt x="29" y="168"/>
                    </a:lnTo>
                    <a:lnTo>
                      <a:pt x="22" y="161"/>
                    </a:lnTo>
                    <a:lnTo>
                      <a:pt x="16" y="153"/>
                    </a:lnTo>
                    <a:lnTo>
                      <a:pt x="12" y="145"/>
                    </a:lnTo>
                    <a:lnTo>
                      <a:pt x="8" y="135"/>
                    </a:lnTo>
                    <a:lnTo>
                      <a:pt x="5" y="127"/>
                    </a:lnTo>
                    <a:lnTo>
                      <a:pt x="2" y="117"/>
                    </a:lnTo>
                    <a:lnTo>
                      <a:pt x="0" y="108"/>
                    </a:lnTo>
                    <a:lnTo>
                      <a:pt x="0" y="97"/>
                    </a:lnTo>
                    <a:lnTo>
                      <a:pt x="0" y="97"/>
                    </a:lnTo>
                    <a:lnTo>
                      <a:pt x="1" y="87"/>
                    </a:lnTo>
                    <a:lnTo>
                      <a:pt x="2" y="78"/>
                    </a:lnTo>
                    <a:lnTo>
                      <a:pt x="5" y="68"/>
                    </a:lnTo>
                    <a:lnTo>
                      <a:pt x="8" y="59"/>
                    </a:lnTo>
                    <a:lnTo>
                      <a:pt x="13" y="51"/>
                    </a:lnTo>
                    <a:lnTo>
                      <a:pt x="17" y="43"/>
                    </a:lnTo>
                    <a:lnTo>
                      <a:pt x="23" y="35"/>
                    </a:lnTo>
                    <a:lnTo>
                      <a:pt x="29" y="28"/>
                    </a:lnTo>
                    <a:lnTo>
                      <a:pt x="36" y="22"/>
                    </a:lnTo>
                    <a:lnTo>
                      <a:pt x="44" y="17"/>
                    </a:lnTo>
                    <a:lnTo>
                      <a:pt x="52" y="12"/>
                    </a:lnTo>
                    <a:lnTo>
                      <a:pt x="60" y="7"/>
                    </a:lnTo>
                    <a:lnTo>
                      <a:pt x="69" y="4"/>
                    </a:lnTo>
                    <a:lnTo>
                      <a:pt x="78" y="2"/>
                    </a:lnTo>
                    <a:lnTo>
                      <a:pt x="89" y="0"/>
                    </a:lnTo>
                    <a:lnTo>
                      <a:pt x="98" y="0"/>
                    </a:lnTo>
                    <a:lnTo>
                      <a:pt x="9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g8b479143f0_0_796"/>
              <p:cNvSpPr/>
              <p:nvPr/>
            </p:nvSpPr>
            <p:spPr>
              <a:xfrm>
                <a:off x="4412" y="2113"/>
                <a:ext cx="99" cy="98"/>
              </a:xfrm>
              <a:custGeom>
                <a:avLst/>
                <a:gdLst/>
                <a:ahLst/>
                <a:cxnLst/>
                <a:rect l="l" t="t" r="r" b="b"/>
                <a:pathLst>
                  <a:path w="197" h="197" extrusionOk="0">
                    <a:moveTo>
                      <a:pt x="104" y="197"/>
                    </a:moveTo>
                    <a:lnTo>
                      <a:pt x="104" y="197"/>
                    </a:lnTo>
                    <a:lnTo>
                      <a:pt x="95" y="197"/>
                    </a:lnTo>
                    <a:lnTo>
                      <a:pt x="86" y="196"/>
                    </a:lnTo>
                    <a:lnTo>
                      <a:pt x="70" y="192"/>
                    </a:lnTo>
                    <a:lnTo>
                      <a:pt x="55" y="187"/>
                    </a:lnTo>
                    <a:lnTo>
                      <a:pt x="41" y="179"/>
                    </a:lnTo>
                    <a:lnTo>
                      <a:pt x="29" y="168"/>
                    </a:lnTo>
                    <a:lnTo>
                      <a:pt x="18" y="155"/>
                    </a:lnTo>
                    <a:lnTo>
                      <a:pt x="10" y="142"/>
                    </a:lnTo>
                    <a:lnTo>
                      <a:pt x="5" y="127"/>
                    </a:lnTo>
                    <a:lnTo>
                      <a:pt x="5" y="127"/>
                    </a:lnTo>
                    <a:lnTo>
                      <a:pt x="2" y="119"/>
                    </a:lnTo>
                    <a:lnTo>
                      <a:pt x="1" y="110"/>
                    </a:lnTo>
                    <a:lnTo>
                      <a:pt x="0" y="94"/>
                    </a:lnTo>
                    <a:lnTo>
                      <a:pt x="2" y="78"/>
                    </a:lnTo>
                    <a:lnTo>
                      <a:pt x="7" y="63"/>
                    </a:lnTo>
                    <a:lnTo>
                      <a:pt x="14" y="49"/>
                    </a:lnTo>
                    <a:lnTo>
                      <a:pt x="22" y="37"/>
                    </a:lnTo>
                    <a:lnTo>
                      <a:pt x="33" y="25"/>
                    </a:lnTo>
                    <a:lnTo>
                      <a:pt x="40" y="19"/>
                    </a:lnTo>
                    <a:lnTo>
                      <a:pt x="46" y="15"/>
                    </a:lnTo>
                    <a:lnTo>
                      <a:pt x="46" y="15"/>
                    </a:lnTo>
                    <a:lnTo>
                      <a:pt x="59" y="9"/>
                    </a:lnTo>
                    <a:lnTo>
                      <a:pt x="71" y="4"/>
                    </a:lnTo>
                    <a:lnTo>
                      <a:pt x="84" y="1"/>
                    </a:lnTo>
                    <a:lnTo>
                      <a:pt x="96" y="0"/>
                    </a:lnTo>
                    <a:lnTo>
                      <a:pt x="108" y="0"/>
                    </a:lnTo>
                    <a:lnTo>
                      <a:pt x="121" y="2"/>
                    </a:lnTo>
                    <a:lnTo>
                      <a:pt x="134" y="7"/>
                    </a:lnTo>
                    <a:lnTo>
                      <a:pt x="146" y="12"/>
                    </a:lnTo>
                    <a:lnTo>
                      <a:pt x="146" y="12"/>
                    </a:lnTo>
                    <a:lnTo>
                      <a:pt x="158" y="19"/>
                    </a:lnTo>
                    <a:lnTo>
                      <a:pt x="168" y="29"/>
                    </a:lnTo>
                    <a:lnTo>
                      <a:pt x="176" y="38"/>
                    </a:lnTo>
                    <a:lnTo>
                      <a:pt x="183" y="48"/>
                    </a:lnTo>
                    <a:lnTo>
                      <a:pt x="189" y="60"/>
                    </a:lnTo>
                    <a:lnTo>
                      <a:pt x="194" y="71"/>
                    </a:lnTo>
                    <a:lnTo>
                      <a:pt x="196" y="85"/>
                    </a:lnTo>
                    <a:lnTo>
                      <a:pt x="197" y="99"/>
                    </a:lnTo>
                    <a:lnTo>
                      <a:pt x="197" y="99"/>
                    </a:lnTo>
                    <a:lnTo>
                      <a:pt x="196" y="102"/>
                    </a:lnTo>
                    <a:lnTo>
                      <a:pt x="194" y="106"/>
                    </a:lnTo>
                    <a:lnTo>
                      <a:pt x="194" y="106"/>
                    </a:lnTo>
                    <a:lnTo>
                      <a:pt x="186" y="114"/>
                    </a:lnTo>
                    <a:lnTo>
                      <a:pt x="179" y="121"/>
                    </a:lnTo>
                    <a:lnTo>
                      <a:pt x="172" y="129"/>
                    </a:lnTo>
                    <a:lnTo>
                      <a:pt x="167" y="138"/>
                    </a:lnTo>
                    <a:lnTo>
                      <a:pt x="161" y="147"/>
                    </a:lnTo>
                    <a:lnTo>
                      <a:pt x="158" y="157"/>
                    </a:lnTo>
                    <a:lnTo>
                      <a:pt x="155" y="167"/>
                    </a:lnTo>
                    <a:lnTo>
                      <a:pt x="152" y="177"/>
                    </a:lnTo>
                    <a:lnTo>
                      <a:pt x="152" y="177"/>
                    </a:lnTo>
                    <a:lnTo>
                      <a:pt x="150" y="181"/>
                    </a:lnTo>
                    <a:lnTo>
                      <a:pt x="146" y="184"/>
                    </a:lnTo>
                    <a:lnTo>
                      <a:pt x="146" y="184"/>
                    </a:lnTo>
                    <a:lnTo>
                      <a:pt x="136" y="189"/>
                    </a:lnTo>
                    <a:lnTo>
                      <a:pt x="125" y="194"/>
                    </a:lnTo>
                    <a:lnTo>
                      <a:pt x="114" y="196"/>
                    </a:lnTo>
                    <a:lnTo>
                      <a:pt x="104" y="197"/>
                    </a:lnTo>
                    <a:lnTo>
                      <a:pt x="104" y="19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g8b479143f0_0_796"/>
              <p:cNvSpPr/>
              <p:nvPr/>
            </p:nvSpPr>
            <p:spPr>
              <a:xfrm>
                <a:off x="4580" y="2113"/>
                <a:ext cx="98" cy="98"/>
              </a:xfrm>
              <a:custGeom>
                <a:avLst/>
                <a:gdLst/>
                <a:ahLst/>
                <a:cxnLst/>
                <a:rect l="l" t="t" r="r" b="b"/>
                <a:pathLst>
                  <a:path w="196" h="197" extrusionOk="0">
                    <a:moveTo>
                      <a:pt x="98" y="0"/>
                    </a:moveTo>
                    <a:lnTo>
                      <a:pt x="98" y="0"/>
                    </a:lnTo>
                    <a:lnTo>
                      <a:pt x="106" y="1"/>
                    </a:lnTo>
                    <a:lnTo>
                      <a:pt x="115" y="2"/>
                    </a:lnTo>
                    <a:lnTo>
                      <a:pt x="123" y="3"/>
                    </a:lnTo>
                    <a:lnTo>
                      <a:pt x="131" y="5"/>
                    </a:lnTo>
                    <a:lnTo>
                      <a:pt x="138" y="9"/>
                    </a:lnTo>
                    <a:lnTo>
                      <a:pt x="146" y="14"/>
                    </a:lnTo>
                    <a:lnTo>
                      <a:pt x="153" y="17"/>
                    </a:lnTo>
                    <a:lnTo>
                      <a:pt x="160" y="23"/>
                    </a:lnTo>
                    <a:lnTo>
                      <a:pt x="166" y="29"/>
                    </a:lnTo>
                    <a:lnTo>
                      <a:pt x="172" y="34"/>
                    </a:lnTo>
                    <a:lnTo>
                      <a:pt x="176" y="40"/>
                    </a:lnTo>
                    <a:lnTo>
                      <a:pt x="181" y="47"/>
                    </a:lnTo>
                    <a:lnTo>
                      <a:pt x="186" y="55"/>
                    </a:lnTo>
                    <a:lnTo>
                      <a:pt x="189" y="62"/>
                    </a:lnTo>
                    <a:lnTo>
                      <a:pt x="191" y="70"/>
                    </a:lnTo>
                    <a:lnTo>
                      <a:pt x="194" y="79"/>
                    </a:lnTo>
                    <a:lnTo>
                      <a:pt x="194" y="79"/>
                    </a:lnTo>
                    <a:lnTo>
                      <a:pt x="195" y="87"/>
                    </a:lnTo>
                    <a:lnTo>
                      <a:pt x="196" y="97"/>
                    </a:lnTo>
                    <a:lnTo>
                      <a:pt x="196" y="105"/>
                    </a:lnTo>
                    <a:lnTo>
                      <a:pt x="195" y="114"/>
                    </a:lnTo>
                    <a:lnTo>
                      <a:pt x="193" y="122"/>
                    </a:lnTo>
                    <a:lnTo>
                      <a:pt x="190" y="130"/>
                    </a:lnTo>
                    <a:lnTo>
                      <a:pt x="187" y="138"/>
                    </a:lnTo>
                    <a:lnTo>
                      <a:pt x="183" y="146"/>
                    </a:lnTo>
                    <a:lnTo>
                      <a:pt x="179" y="153"/>
                    </a:lnTo>
                    <a:lnTo>
                      <a:pt x="174" y="160"/>
                    </a:lnTo>
                    <a:lnTo>
                      <a:pt x="168" y="167"/>
                    </a:lnTo>
                    <a:lnTo>
                      <a:pt x="163" y="173"/>
                    </a:lnTo>
                    <a:lnTo>
                      <a:pt x="156" y="177"/>
                    </a:lnTo>
                    <a:lnTo>
                      <a:pt x="148" y="183"/>
                    </a:lnTo>
                    <a:lnTo>
                      <a:pt x="141" y="187"/>
                    </a:lnTo>
                    <a:lnTo>
                      <a:pt x="133" y="190"/>
                    </a:lnTo>
                    <a:lnTo>
                      <a:pt x="133" y="190"/>
                    </a:lnTo>
                    <a:lnTo>
                      <a:pt x="123" y="194"/>
                    </a:lnTo>
                    <a:lnTo>
                      <a:pt x="114" y="195"/>
                    </a:lnTo>
                    <a:lnTo>
                      <a:pt x="106" y="196"/>
                    </a:lnTo>
                    <a:lnTo>
                      <a:pt x="97" y="197"/>
                    </a:lnTo>
                    <a:lnTo>
                      <a:pt x="88" y="196"/>
                    </a:lnTo>
                    <a:lnTo>
                      <a:pt x="79" y="195"/>
                    </a:lnTo>
                    <a:lnTo>
                      <a:pt x="70" y="192"/>
                    </a:lnTo>
                    <a:lnTo>
                      <a:pt x="61" y="190"/>
                    </a:lnTo>
                    <a:lnTo>
                      <a:pt x="61" y="190"/>
                    </a:lnTo>
                    <a:lnTo>
                      <a:pt x="59" y="188"/>
                    </a:lnTo>
                    <a:lnTo>
                      <a:pt x="56" y="187"/>
                    </a:lnTo>
                    <a:lnTo>
                      <a:pt x="55" y="184"/>
                    </a:lnTo>
                    <a:lnTo>
                      <a:pt x="55" y="181"/>
                    </a:lnTo>
                    <a:lnTo>
                      <a:pt x="55" y="181"/>
                    </a:lnTo>
                    <a:lnTo>
                      <a:pt x="53" y="170"/>
                    </a:lnTo>
                    <a:lnTo>
                      <a:pt x="49" y="160"/>
                    </a:lnTo>
                    <a:lnTo>
                      <a:pt x="46" y="150"/>
                    </a:lnTo>
                    <a:lnTo>
                      <a:pt x="40" y="140"/>
                    </a:lnTo>
                    <a:lnTo>
                      <a:pt x="34" y="131"/>
                    </a:lnTo>
                    <a:lnTo>
                      <a:pt x="29" y="123"/>
                    </a:lnTo>
                    <a:lnTo>
                      <a:pt x="21" y="115"/>
                    </a:lnTo>
                    <a:lnTo>
                      <a:pt x="13" y="107"/>
                    </a:lnTo>
                    <a:lnTo>
                      <a:pt x="13" y="107"/>
                    </a:lnTo>
                    <a:lnTo>
                      <a:pt x="2" y="99"/>
                    </a:lnTo>
                    <a:lnTo>
                      <a:pt x="2" y="99"/>
                    </a:lnTo>
                    <a:lnTo>
                      <a:pt x="0" y="97"/>
                    </a:lnTo>
                    <a:lnTo>
                      <a:pt x="0" y="93"/>
                    </a:lnTo>
                    <a:lnTo>
                      <a:pt x="0" y="93"/>
                    </a:lnTo>
                    <a:lnTo>
                      <a:pt x="1" y="82"/>
                    </a:lnTo>
                    <a:lnTo>
                      <a:pt x="3" y="70"/>
                    </a:lnTo>
                    <a:lnTo>
                      <a:pt x="7" y="60"/>
                    </a:lnTo>
                    <a:lnTo>
                      <a:pt x="13" y="49"/>
                    </a:lnTo>
                    <a:lnTo>
                      <a:pt x="18" y="40"/>
                    </a:lnTo>
                    <a:lnTo>
                      <a:pt x="25" y="31"/>
                    </a:lnTo>
                    <a:lnTo>
                      <a:pt x="33" y="24"/>
                    </a:lnTo>
                    <a:lnTo>
                      <a:pt x="44" y="16"/>
                    </a:lnTo>
                    <a:lnTo>
                      <a:pt x="44" y="16"/>
                    </a:lnTo>
                    <a:lnTo>
                      <a:pt x="56" y="9"/>
                    </a:lnTo>
                    <a:lnTo>
                      <a:pt x="69" y="4"/>
                    </a:lnTo>
                    <a:lnTo>
                      <a:pt x="83" y="1"/>
                    </a:lnTo>
                    <a:lnTo>
                      <a:pt x="98" y="0"/>
                    </a:lnTo>
                    <a:lnTo>
                      <a:pt x="9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8b479143f0_0_796"/>
              <p:cNvSpPr/>
              <p:nvPr/>
            </p:nvSpPr>
            <p:spPr>
              <a:xfrm>
                <a:off x="4262" y="1919"/>
                <a:ext cx="563" cy="604"/>
              </a:xfrm>
              <a:custGeom>
                <a:avLst/>
                <a:gdLst/>
                <a:ahLst/>
                <a:cxnLst/>
                <a:rect l="l" t="t" r="r" b="b"/>
                <a:pathLst>
                  <a:path w="1126" h="1208" extrusionOk="0">
                    <a:moveTo>
                      <a:pt x="0" y="648"/>
                    </a:moveTo>
                    <a:lnTo>
                      <a:pt x="0" y="648"/>
                    </a:lnTo>
                    <a:lnTo>
                      <a:pt x="0" y="623"/>
                    </a:lnTo>
                    <a:lnTo>
                      <a:pt x="2" y="597"/>
                    </a:lnTo>
                    <a:lnTo>
                      <a:pt x="6" y="571"/>
                    </a:lnTo>
                    <a:lnTo>
                      <a:pt x="9" y="546"/>
                    </a:lnTo>
                    <a:lnTo>
                      <a:pt x="15" y="520"/>
                    </a:lnTo>
                    <a:lnTo>
                      <a:pt x="21" y="496"/>
                    </a:lnTo>
                    <a:lnTo>
                      <a:pt x="29" y="472"/>
                    </a:lnTo>
                    <a:lnTo>
                      <a:pt x="37" y="449"/>
                    </a:lnTo>
                    <a:lnTo>
                      <a:pt x="46" y="425"/>
                    </a:lnTo>
                    <a:lnTo>
                      <a:pt x="57" y="403"/>
                    </a:lnTo>
                    <a:lnTo>
                      <a:pt x="68" y="380"/>
                    </a:lnTo>
                    <a:lnTo>
                      <a:pt x="81" y="359"/>
                    </a:lnTo>
                    <a:lnTo>
                      <a:pt x="93" y="337"/>
                    </a:lnTo>
                    <a:lnTo>
                      <a:pt x="108" y="317"/>
                    </a:lnTo>
                    <a:lnTo>
                      <a:pt x="123" y="298"/>
                    </a:lnTo>
                    <a:lnTo>
                      <a:pt x="138" y="278"/>
                    </a:lnTo>
                    <a:lnTo>
                      <a:pt x="156" y="260"/>
                    </a:lnTo>
                    <a:lnTo>
                      <a:pt x="173" y="242"/>
                    </a:lnTo>
                    <a:lnTo>
                      <a:pt x="190" y="225"/>
                    </a:lnTo>
                    <a:lnTo>
                      <a:pt x="210" y="209"/>
                    </a:lnTo>
                    <a:lnTo>
                      <a:pt x="228" y="194"/>
                    </a:lnTo>
                    <a:lnTo>
                      <a:pt x="249" y="179"/>
                    </a:lnTo>
                    <a:lnTo>
                      <a:pt x="270" y="166"/>
                    </a:lnTo>
                    <a:lnTo>
                      <a:pt x="291" y="153"/>
                    </a:lnTo>
                    <a:lnTo>
                      <a:pt x="313" y="142"/>
                    </a:lnTo>
                    <a:lnTo>
                      <a:pt x="336" y="132"/>
                    </a:lnTo>
                    <a:lnTo>
                      <a:pt x="359" y="121"/>
                    </a:lnTo>
                    <a:lnTo>
                      <a:pt x="382" y="113"/>
                    </a:lnTo>
                    <a:lnTo>
                      <a:pt x="406" y="105"/>
                    </a:lnTo>
                    <a:lnTo>
                      <a:pt x="430" y="99"/>
                    </a:lnTo>
                    <a:lnTo>
                      <a:pt x="455" y="93"/>
                    </a:lnTo>
                    <a:lnTo>
                      <a:pt x="480" y="90"/>
                    </a:lnTo>
                    <a:lnTo>
                      <a:pt x="480" y="90"/>
                    </a:lnTo>
                    <a:lnTo>
                      <a:pt x="493" y="88"/>
                    </a:lnTo>
                    <a:lnTo>
                      <a:pt x="497" y="85"/>
                    </a:lnTo>
                    <a:lnTo>
                      <a:pt x="501" y="83"/>
                    </a:lnTo>
                    <a:lnTo>
                      <a:pt x="503" y="78"/>
                    </a:lnTo>
                    <a:lnTo>
                      <a:pt x="505" y="74"/>
                    </a:lnTo>
                    <a:lnTo>
                      <a:pt x="506" y="68"/>
                    </a:lnTo>
                    <a:lnTo>
                      <a:pt x="505" y="61"/>
                    </a:lnTo>
                    <a:lnTo>
                      <a:pt x="505" y="61"/>
                    </a:lnTo>
                    <a:lnTo>
                      <a:pt x="504" y="51"/>
                    </a:lnTo>
                    <a:lnTo>
                      <a:pt x="504" y="40"/>
                    </a:lnTo>
                    <a:lnTo>
                      <a:pt x="505" y="20"/>
                    </a:lnTo>
                    <a:lnTo>
                      <a:pt x="505" y="20"/>
                    </a:lnTo>
                    <a:lnTo>
                      <a:pt x="506" y="13"/>
                    </a:lnTo>
                    <a:lnTo>
                      <a:pt x="508" y="8"/>
                    </a:lnTo>
                    <a:lnTo>
                      <a:pt x="510" y="5"/>
                    </a:lnTo>
                    <a:lnTo>
                      <a:pt x="512" y="1"/>
                    </a:lnTo>
                    <a:lnTo>
                      <a:pt x="517" y="0"/>
                    </a:lnTo>
                    <a:lnTo>
                      <a:pt x="520" y="0"/>
                    </a:lnTo>
                    <a:lnTo>
                      <a:pt x="525" y="2"/>
                    </a:lnTo>
                    <a:lnTo>
                      <a:pt x="531" y="5"/>
                    </a:lnTo>
                    <a:lnTo>
                      <a:pt x="531" y="5"/>
                    </a:lnTo>
                    <a:lnTo>
                      <a:pt x="616" y="66"/>
                    </a:lnTo>
                    <a:lnTo>
                      <a:pt x="700" y="127"/>
                    </a:lnTo>
                    <a:lnTo>
                      <a:pt x="700" y="127"/>
                    </a:lnTo>
                    <a:lnTo>
                      <a:pt x="705" y="132"/>
                    </a:lnTo>
                    <a:lnTo>
                      <a:pt x="708" y="135"/>
                    </a:lnTo>
                    <a:lnTo>
                      <a:pt x="711" y="140"/>
                    </a:lnTo>
                    <a:lnTo>
                      <a:pt x="711" y="143"/>
                    </a:lnTo>
                    <a:lnTo>
                      <a:pt x="711" y="148"/>
                    </a:lnTo>
                    <a:lnTo>
                      <a:pt x="708" y="152"/>
                    </a:lnTo>
                    <a:lnTo>
                      <a:pt x="705" y="156"/>
                    </a:lnTo>
                    <a:lnTo>
                      <a:pt x="700" y="159"/>
                    </a:lnTo>
                    <a:lnTo>
                      <a:pt x="700" y="159"/>
                    </a:lnTo>
                    <a:lnTo>
                      <a:pt x="616" y="222"/>
                    </a:lnTo>
                    <a:lnTo>
                      <a:pt x="531" y="282"/>
                    </a:lnTo>
                    <a:lnTo>
                      <a:pt x="531" y="282"/>
                    </a:lnTo>
                    <a:lnTo>
                      <a:pt x="526" y="285"/>
                    </a:lnTo>
                    <a:lnTo>
                      <a:pt x="520" y="287"/>
                    </a:lnTo>
                    <a:lnTo>
                      <a:pt x="517" y="287"/>
                    </a:lnTo>
                    <a:lnTo>
                      <a:pt x="513" y="286"/>
                    </a:lnTo>
                    <a:lnTo>
                      <a:pt x="510" y="284"/>
                    </a:lnTo>
                    <a:lnTo>
                      <a:pt x="508" y="280"/>
                    </a:lnTo>
                    <a:lnTo>
                      <a:pt x="506" y="275"/>
                    </a:lnTo>
                    <a:lnTo>
                      <a:pt x="505" y="269"/>
                    </a:lnTo>
                    <a:lnTo>
                      <a:pt x="505" y="269"/>
                    </a:lnTo>
                    <a:lnTo>
                      <a:pt x="505" y="252"/>
                    </a:lnTo>
                    <a:lnTo>
                      <a:pt x="505" y="234"/>
                    </a:lnTo>
                    <a:lnTo>
                      <a:pt x="505" y="234"/>
                    </a:lnTo>
                    <a:lnTo>
                      <a:pt x="506" y="227"/>
                    </a:lnTo>
                    <a:lnTo>
                      <a:pt x="505" y="222"/>
                    </a:lnTo>
                    <a:lnTo>
                      <a:pt x="504" y="217"/>
                    </a:lnTo>
                    <a:lnTo>
                      <a:pt x="501" y="213"/>
                    </a:lnTo>
                    <a:lnTo>
                      <a:pt x="497" y="211"/>
                    </a:lnTo>
                    <a:lnTo>
                      <a:pt x="493" y="210"/>
                    </a:lnTo>
                    <a:lnTo>
                      <a:pt x="487" y="211"/>
                    </a:lnTo>
                    <a:lnTo>
                      <a:pt x="479" y="212"/>
                    </a:lnTo>
                    <a:lnTo>
                      <a:pt x="479" y="212"/>
                    </a:lnTo>
                    <a:lnTo>
                      <a:pt x="452" y="218"/>
                    </a:lnTo>
                    <a:lnTo>
                      <a:pt x="426" y="226"/>
                    </a:lnTo>
                    <a:lnTo>
                      <a:pt x="399" y="237"/>
                    </a:lnTo>
                    <a:lnTo>
                      <a:pt x="374" y="247"/>
                    </a:lnTo>
                    <a:lnTo>
                      <a:pt x="350" y="260"/>
                    </a:lnTo>
                    <a:lnTo>
                      <a:pt x="326" y="273"/>
                    </a:lnTo>
                    <a:lnTo>
                      <a:pt x="303" y="290"/>
                    </a:lnTo>
                    <a:lnTo>
                      <a:pt x="282" y="307"/>
                    </a:lnTo>
                    <a:lnTo>
                      <a:pt x="282" y="307"/>
                    </a:lnTo>
                    <a:lnTo>
                      <a:pt x="267" y="320"/>
                    </a:lnTo>
                    <a:lnTo>
                      <a:pt x="254" y="332"/>
                    </a:lnTo>
                    <a:lnTo>
                      <a:pt x="241" y="345"/>
                    </a:lnTo>
                    <a:lnTo>
                      <a:pt x="228" y="359"/>
                    </a:lnTo>
                    <a:lnTo>
                      <a:pt x="217" y="373"/>
                    </a:lnTo>
                    <a:lnTo>
                      <a:pt x="207" y="388"/>
                    </a:lnTo>
                    <a:lnTo>
                      <a:pt x="196" y="402"/>
                    </a:lnTo>
                    <a:lnTo>
                      <a:pt x="187" y="417"/>
                    </a:lnTo>
                    <a:lnTo>
                      <a:pt x="178" y="432"/>
                    </a:lnTo>
                    <a:lnTo>
                      <a:pt x="170" y="448"/>
                    </a:lnTo>
                    <a:lnTo>
                      <a:pt x="163" y="464"/>
                    </a:lnTo>
                    <a:lnTo>
                      <a:pt x="156" y="479"/>
                    </a:lnTo>
                    <a:lnTo>
                      <a:pt x="143" y="512"/>
                    </a:lnTo>
                    <a:lnTo>
                      <a:pt x="134" y="546"/>
                    </a:lnTo>
                    <a:lnTo>
                      <a:pt x="128" y="579"/>
                    </a:lnTo>
                    <a:lnTo>
                      <a:pt x="125" y="614"/>
                    </a:lnTo>
                    <a:lnTo>
                      <a:pt x="123" y="647"/>
                    </a:lnTo>
                    <a:lnTo>
                      <a:pt x="125" y="682"/>
                    </a:lnTo>
                    <a:lnTo>
                      <a:pt x="129" y="716"/>
                    </a:lnTo>
                    <a:lnTo>
                      <a:pt x="136" y="751"/>
                    </a:lnTo>
                    <a:lnTo>
                      <a:pt x="145" y="785"/>
                    </a:lnTo>
                    <a:lnTo>
                      <a:pt x="151" y="801"/>
                    </a:lnTo>
                    <a:lnTo>
                      <a:pt x="158" y="817"/>
                    </a:lnTo>
                    <a:lnTo>
                      <a:pt x="158" y="817"/>
                    </a:lnTo>
                    <a:lnTo>
                      <a:pt x="165" y="834"/>
                    </a:lnTo>
                    <a:lnTo>
                      <a:pt x="173" y="850"/>
                    </a:lnTo>
                    <a:lnTo>
                      <a:pt x="181" y="865"/>
                    </a:lnTo>
                    <a:lnTo>
                      <a:pt x="190" y="880"/>
                    </a:lnTo>
                    <a:lnTo>
                      <a:pt x="201" y="895"/>
                    </a:lnTo>
                    <a:lnTo>
                      <a:pt x="211" y="910"/>
                    </a:lnTo>
                    <a:lnTo>
                      <a:pt x="222" y="923"/>
                    </a:lnTo>
                    <a:lnTo>
                      <a:pt x="233" y="937"/>
                    </a:lnTo>
                    <a:lnTo>
                      <a:pt x="245" y="950"/>
                    </a:lnTo>
                    <a:lnTo>
                      <a:pt x="257" y="962"/>
                    </a:lnTo>
                    <a:lnTo>
                      <a:pt x="283" y="985"/>
                    </a:lnTo>
                    <a:lnTo>
                      <a:pt x="310" y="1006"/>
                    </a:lnTo>
                    <a:lnTo>
                      <a:pt x="339" y="1025"/>
                    </a:lnTo>
                    <a:lnTo>
                      <a:pt x="369" y="1041"/>
                    </a:lnTo>
                    <a:lnTo>
                      <a:pt x="401" y="1055"/>
                    </a:lnTo>
                    <a:lnTo>
                      <a:pt x="434" y="1066"/>
                    </a:lnTo>
                    <a:lnTo>
                      <a:pt x="468" y="1075"/>
                    </a:lnTo>
                    <a:lnTo>
                      <a:pt x="485" y="1079"/>
                    </a:lnTo>
                    <a:lnTo>
                      <a:pt x="502" y="1082"/>
                    </a:lnTo>
                    <a:lnTo>
                      <a:pt x="520" y="1083"/>
                    </a:lnTo>
                    <a:lnTo>
                      <a:pt x="538" y="1086"/>
                    </a:lnTo>
                    <a:lnTo>
                      <a:pt x="556" y="1086"/>
                    </a:lnTo>
                    <a:lnTo>
                      <a:pt x="573" y="1086"/>
                    </a:lnTo>
                    <a:lnTo>
                      <a:pt x="592" y="1086"/>
                    </a:lnTo>
                    <a:lnTo>
                      <a:pt x="609" y="1085"/>
                    </a:lnTo>
                    <a:lnTo>
                      <a:pt x="609" y="1085"/>
                    </a:lnTo>
                    <a:lnTo>
                      <a:pt x="629" y="1081"/>
                    </a:lnTo>
                    <a:lnTo>
                      <a:pt x="648" y="1079"/>
                    </a:lnTo>
                    <a:lnTo>
                      <a:pt x="667" y="1074"/>
                    </a:lnTo>
                    <a:lnTo>
                      <a:pt x="685" y="1070"/>
                    </a:lnTo>
                    <a:lnTo>
                      <a:pt x="704" y="1064"/>
                    </a:lnTo>
                    <a:lnTo>
                      <a:pt x="721" y="1057"/>
                    </a:lnTo>
                    <a:lnTo>
                      <a:pt x="738" y="1050"/>
                    </a:lnTo>
                    <a:lnTo>
                      <a:pt x="756" y="1042"/>
                    </a:lnTo>
                    <a:lnTo>
                      <a:pt x="773" y="1034"/>
                    </a:lnTo>
                    <a:lnTo>
                      <a:pt x="789" y="1025"/>
                    </a:lnTo>
                    <a:lnTo>
                      <a:pt x="805" y="1014"/>
                    </a:lnTo>
                    <a:lnTo>
                      <a:pt x="820" y="1004"/>
                    </a:lnTo>
                    <a:lnTo>
                      <a:pt x="835" y="992"/>
                    </a:lnTo>
                    <a:lnTo>
                      <a:pt x="850" y="980"/>
                    </a:lnTo>
                    <a:lnTo>
                      <a:pt x="864" y="967"/>
                    </a:lnTo>
                    <a:lnTo>
                      <a:pt x="878" y="954"/>
                    </a:lnTo>
                    <a:lnTo>
                      <a:pt x="891" y="940"/>
                    </a:lnTo>
                    <a:lnTo>
                      <a:pt x="903" y="926"/>
                    </a:lnTo>
                    <a:lnTo>
                      <a:pt x="915" y="911"/>
                    </a:lnTo>
                    <a:lnTo>
                      <a:pt x="926" y="896"/>
                    </a:lnTo>
                    <a:lnTo>
                      <a:pt x="937" y="881"/>
                    </a:lnTo>
                    <a:lnTo>
                      <a:pt x="946" y="865"/>
                    </a:lnTo>
                    <a:lnTo>
                      <a:pt x="955" y="848"/>
                    </a:lnTo>
                    <a:lnTo>
                      <a:pt x="963" y="832"/>
                    </a:lnTo>
                    <a:lnTo>
                      <a:pt x="971" y="815"/>
                    </a:lnTo>
                    <a:lnTo>
                      <a:pt x="978" y="797"/>
                    </a:lnTo>
                    <a:lnTo>
                      <a:pt x="984" y="779"/>
                    </a:lnTo>
                    <a:lnTo>
                      <a:pt x="990" y="760"/>
                    </a:lnTo>
                    <a:lnTo>
                      <a:pt x="994" y="742"/>
                    </a:lnTo>
                    <a:lnTo>
                      <a:pt x="998" y="723"/>
                    </a:lnTo>
                    <a:lnTo>
                      <a:pt x="1000" y="705"/>
                    </a:lnTo>
                    <a:lnTo>
                      <a:pt x="1003" y="685"/>
                    </a:lnTo>
                    <a:lnTo>
                      <a:pt x="1003" y="685"/>
                    </a:lnTo>
                    <a:lnTo>
                      <a:pt x="1004" y="658"/>
                    </a:lnTo>
                    <a:lnTo>
                      <a:pt x="1004" y="630"/>
                    </a:lnTo>
                    <a:lnTo>
                      <a:pt x="1003" y="603"/>
                    </a:lnTo>
                    <a:lnTo>
                      <a:pt x="999" y="578"/>
                    </a:lnTo>
                    <a:lnTo>
                      <a:pt x="994" y="553"/>
                    </a:lnTo>
                    <a:lnTo>
                      <a:pt x="989" y="527"/>
                    </a:lnTo>
                    <a:lnTo>
                      <a:pt x="982" y="503"/>
                    </a:lnTo>
                    <a:lnTo>
                      <a:pt x="973" y="479"/>
                    </a:lnTo>
                    <a:lnTo>
                      <a:pt x="963" y="456"/>
                    </a:lnTo>
                    <a:lnTo>
                      <a:pt x="951" y="434"/>
                    </a:lnTo>
                    <a:lnTo>
                      <a:pt x="938" y="411"/>
                    </a:lnTo>
                    <a:lnTo>
                      <a:pt x="923" y="390"/>
                    </a:lnTo>
                    <a:lnTo>
                      <a:pt x="907" y="369"/>
                    </a:lnTo>
                    <a:lnTo>
                      <a:pt x="889" y="348"/>
                    </a:lnTo>
                    <a:lnTo>
                      <a:pt x="871" y="329"/>
                    </a:lnTo>
                    <a:lnTo>
                      <a:pt x="850" y="310"/>
                    </a:lnTo>
                    <a:lnTo>
                      <a:pt x="850" y="310"/>
                    </a:lnTo>
                    <a:lnTo>
                      <a:pt x="840" y="301"/>
                    </a:lnTo>
                    <a:lnTo>
                      <a:pt x="830" y="291"/>
                    </a:lnTo>
                    <a:lnTo>
                      <a:pt x="826" y="285"/>
                    </a:lnTo>
                    <a:lnTo>
                      <a:pt x="823" y="278"/>
                    </a:lnTo>
                    <a:lnTo>
                      <a:pt x="820" y="271"/>
                    </a:lnTo>
                    <a:lnTo>
                      <a:pt x="819" y="264"/>
                    </a:lnTo>
                    <a:lnTo>
                      <a:pt x="819" y="264"/>
                    </a:lnTo>
                    <a:lnTo>
                      <a:pt x="819" y="254"/>
                    </a:lnTo>
                    <a:lnTo>
                      <a:pt x="819" y="245"/>
                    </a:lnTo>
                    <a:lnTo>
                      <a:pt x="821" y="235"/>
                    </a:lnTo>
                    <a:lnTo>
                      <a:pt x="824" y="227"/>
                    </a:lnTo>
                    <a:lnTo>
                      <a:pt x="828" y="220"/>
                    </a:lnTo>
                    <a:lnTo>
                      <a:pt x="834" y="213"/>
                    </a:lnTo>
                    <a:lnTo>
                      <a:pt x="841" y="208"/>
                    </a:lnTo>
                    <a:lnTo>
                      <a:pt x="849" y="202"/>
                    </a:lnTo>
                    <a:lnTo>
                      <a:pt x="849" y="202"/>
                    </a:lnTo>
                    <a:lnTo>
                      <a:pt x="858" y="197"/>
                    </a:lnTo>
                    <a:lnTo>
                      <a:pt x="868" y="195"/>
                    </a:lnTo>
                    <a:lnTo>
                      <a:pt x="877" y="194"/>
                    </a:lnTo>
                    <a:lnTo>
                      <a:pt x="886" y="194"/>
                    </a:lnTo>
                    <a:lnTo>
                      <a:pt x="894" y="196"/>
                    </a:lnTo>
                    <a:lnTo>
                      <a:pt x="903" y="200"/>
                    </a:lnTo>
                    <a:lnTo>
                      <a:pt x="911" y="204"/>
                    </a:lnTo>
                    <a:lnTo>
                      <a:pt x="919" y="210"/>
                    </a:lnTo>
                    <a:lnTo>
                      <a:pt x="919" y="210"/>
                    </a:lnTo>
                    <a:lnTo>
                      <a:pt x="943" y="230"/>
                    </a:lnTo>
                    <a:lnTo>
                      <a:pt x="963" y="250"/>
                    </a:lnTo>
                    <a:lnTo>
                      <a:pt x="983" y="271"/>
                    </a:lnTo>
                    <a:lnTo>
                      <a:pt x="1003" y="293"/>
                    </a:lnTo>
                    <a:lnTo>
                      <a:pt x="1020" y="317"/>
                    </a:lnTo>
                    <a:lnTo>
                      <a:pt x="1037" y="342"/>
                    </a:lnTo>
                    <a:lnTo>
                      <a:pt x="1052" y="366"/>
                    </a:lnTo>
                    <a:lnTo>
                      <a:pt x="1066" y="392"/>
                    </a:lnTo>
                    <a:lnTo>
                      <a:pt x="1066" y="392"/>
                    </a:lnTo>
                    <a:lnTo>
                      <a:pt x="1081" y="426"/>
                    </a:lnTo>
                    <a:lnTo>
                      <a:pt x="1095" y="458"/>
                    </a:lnTo>
                    <a:lnTo>
                      <a:pt x="1105" y="492"/>
                    </a:lnTo>
                    <a:lnTo>
                      <a:pt x="1113" y="526"/>
                    </a:lnTo>
                    <a:lnTo>
                      <a:pt x="1120" y="560"/>
                    </a:lnTo>
                    <a:lnTo>
                      <a:pt x="1124" y="593"/>
                    </a:lnTo>
                    <a:lnTo>
                      <a:pt x="1126" y="626"/>
                    </a:lnTo>
                    <a:lnTo>
                      <a:pt x="1126" y="661"/>
                    </a:lnTo>
                    <a:lnTo>
                      <a:pt x="1124" y="693"/>
                    </a:lnTo>
                    <a:lnTo>
                      <a:pt x="1120" y="727"/>
                    </a:lnTo>
                    <a:lnTo>
                      <a:pt x="1114" y="759"/>
                    </a:lnTo>
                    <a:lnTo>
                      <a:pt x="1106" y="791"/>
                    </a:lnTo>
                    <a:lnTo>
                      <a:pt x="1096" y="823"/>
                    </a:lnTo>
                    <a:lnTo>
                      <a:pt x="1084" y="854"/>
                    </a:lnTo>
                    <a:lnTo>
                      <a:pt x="1072" y="884"/>
                    </a:lnTo>
                    <a:lnTo>
                      <a:pt x="1057" y="914"/>
                    </a:lnTo>
                    <a:lnTo>
                      <a:pt x="1041" y="941"/>
                    </a:lnTo>
                    <a:lnTo>
                      <a:pt x="1022" y="969"/>
                    </a:lnTo>
                    <a:lnTo>
                      <a:pt x="1003" y="996"/>
                    </a:lnTo>
                    <a:lnTo>
                      <a:pt x="982" y="1021"/>
                    </a:lnTo>
                    <a:lnTo>
                      <a:pt x="959" y="1045"/>
                    </a:lnTo>
                    <a:lnTo>
                      <a:pt x="934" y="1067"/>
                    </a:lnTo>
                    <a:lnTo>
                      <a:pt x="909" y="1089"/>
                    </a:lnTo>
                    <a:lnTo>
                      <a:pt x="883" y="1109"/>
                    </a:lnTo>
                    <a:lnTo>
                      <a:pt x="854" y="1127"/>
                    </a:lnTo>
                    <a:lnTo>
                      <a:pt x="825" y="1143"/>
                    </a:lnTo>
                    <a:lnTo>
                      <a:pt x="794" y="1158"/>
                    </a:lnTo>
                    <a:lnTo>
                      <a:pt x="763" y="1172"/>
                    </a:lnTo>
                    <a:lnTo>
                      <a:pt x="729" y="1183"/>
                    </a:lnTo>
                    <a:lnTo>
                      <a:pt x="696" y="1192"/>
                    </a:lnTo>
                    <a:lnTo>
                      <a:pt x="661" y="1199"/>
                    </a:lnTo>
                    <a:lnTo>
                      <a:pt x="624" y="1205"/>
                    </a:lnTo>
                    <a:lnTo>
                      <a:pt x="624" y="1205"/>
                    </a:lnTo>
                    <a:lnTo>
                      <a:pt x="598" y="1207"/>
                    </a:lnTo>
                    <a:lnTo>
                      <a:pt x="570" y="1208"/>
                    </a:lnTo>
                    <a:lnTo>
                      <a:pt x="543" y="1207"/>
                    </a:lnTo>
                    <a:lnTo>
                      <a:pt x="517" y="1206"/>
                    </a:lnTo>
                    <a:lnTo>
                      <a:pt x="490" y="1202"/>
                    </a:lnTo>
                    <a:lnTo>
                      <a:pt x="464" y="1199"/>
                    </a:lnTo>
                    <a:lnTo>
                      <a:pt x="438" y="1193"/>
                    </a:lnTo>
                    <a:lnTo>
                      <a:pt x="413" y="1187"/>
                    </a:lnTo>
                    <a:lnTo>
                      <a:pt x="389" y="1179"/>
                    </a:lnTo>
                    <a:lnTo>
                      <a:pt x="363" y="1171"/>
                    </a:lnTo>
                    <a:lnTo>
                      <a:pt x="340" y="1161"/>
                    </a:lnTo>
                    <a:lnTo>
                      <a:pt x="316" y="1150"/>
                    </a:lnTo>
                    <a:lnTo>
                      <a:pt x="294" y="1139"/>
                    </a:lnTo>
                    <a:lnTo>
                      <a:pt x="271" y="1125"/>
                    </a:lnTo>
                    <a:lnTo>
                      <a:pt x="250" y="1111"/>
                    </a:lnTo>
                    <a:lnTo>
                      <a:pt x="228" y="1096"/>
                    </a:lnTo>
                    <a:lnTo>
                      <a:pt x="209" y="1081"/>
                    </a:lnTo>
                    <a:lnTo>
                      <a:pt x="189" y="1064"/>
                    </a:lnTo>
                    <a:lnTo>
                      <a:pt x="171" y="1046"/>
                    </a:lnTo>
                    <a:lnTo>
                      <a:pt x="152" y="1028"/>
                    </a:lnTo>
                    <a:lnTo>
                      <a:pt x="135" y="1008"/>
                    </a:lnTo>
                    <a:lnTo>
                      <a:pt x="119" y="989"/>
                    </a:lnTo>
                    <a:lnTo>
                      <a:pt x="104" y="967"/>
                    </a:lnTo>
                    <a:lnTo>
                      <a:pt x="89" y="946"/>
                    </a:lnTo>
                    <a:lnTo>
                      <a:pt x="75" y="923"/>
                    </a:lnTo>
                    <a:lnTo>
                      <a:pt x="63" y="900"/>
                    </a:lnTo>
                    <a:lnTo>
                      <a:pt x="52" y="876"/>
                    </a:lnTo>
                    <a:lnTo>
                      <a:pt x="40" y="851"/>
                    </a:lnTo>
                    <a:lnTo>
                      <a:pt x="31" y="826"/>
                    </a:lnTo>
                    <a:lnTo>
                      <a:pt x="23" y="801"/>
                    </a:lnTo>
                    <a:lnTo>
                      <a:pt x="16" y="774"/>
                    </a:lnTo>
                    <a:lnTo>
                      <a:pt x="10" y="746"/>
                    </a:lnTo>
                    <a:lnTo>
                      <a:pt x="10" y="746"/>
                    </a:lnTo>
                    <a:lnTo>
                      <a:pt x="6" y="721"/>
                    </a:lnTo>
                    <a:lnTo>
                      <a:pt x="3" y="696"/>
                    </a:lnTo>
                    <a:lnTo>
                      <a:pt x="1" y="671"/>
                    </a:lnTo>
                    <a:lnTo>
                      <a:pt x="0" y="648"/>
                    </a:lnTo>
                    <a:lnTo>
                      <a:pt x="0" y="64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43" name="Google Shape;843;g8b479143f0_0_796"/>
            <p:cNvPicPr preferRelativeResize="0"/>
            <p:nvPr/>
          </p:nvPicPr>
          <p:blipFill rotWithShape="1">
            <a:blip r:embed="rId4">
              <a:alphaModFix/>
            </a:blip>
            <a:srcRect/>
            <a:stretch/>
          </p:blipFill>
          <p:spPr>
            <a:xfrm>
              <a:off x="-1422659" y="6030087"/>
              <a:ext cx="327829" cy="293566"/>
            </a:xfrm>
            <a:prstGeom prst="rect">
              <a:avLst/>
            </a:prstGeom>
            <a:noFill/>
            <a:ln>
              <a:noFill/>
            </a:ln>
          </p:spPr>
        </p:pic>
      </p:grpSp>
      <p:sp>
        <p:nvSpPr>
          <p:cNvPr id="844" name="Google Shape;844;g8b479143f0_0_796"/>
          <p:cNvSpPr txBox="1"/>
          <p:nvPr/>
        </p:nvSpPr>
        <p:spPr>
          <a:xfrm>
            <a:off x="3079090" y="1194322"/>
            <a:ext cx="10356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Below are the key functionalities to be implemented in the admin portal. </a:t>
            </a:r>
            <a:r>
              <a:rPr lang="en-IN" sz="2200">
                <a:solidFill>
                  <a:schemeClr val="dk1"/>
                </a:solidFill>
                <a:latin typeface="Open Sans"/>
                <a:ea typeface="Open Sans"/>
                <a:cs typeface="Open Sans"/>
                <a:sym typeface="Open Sans"/>
              </a:rPr>
              <a:t>The admin should be able to</a:t>
            </a:r>
            <a:r>
              <a:rPr lang="en-IN" sz="2200" b="0" i="0" u="none" strike="noStrike" cap="none">
                <a:solidFill>
                  <a:srgbClr val="000000"/>
                </a:solidFill>
                <a:latin typeface="Open Sans"/>
                <a:ea typeface="Open Sans"/>
                <a:cs typeface="Open Sans"/>
                <a:sym typeface="Open Sans"/>
              </a:rPr>
              <a: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8b479143f0_0_83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User Portal Features</a:t>
            </a:r>
            <a:endParaRPr/>
          </a:p>
        </p:txBody>
      </p:sp>
      <p:sp>
        <p:nvSpPr>
          <p:cNvPr id="851" name="Google Shape;851;g8b479143f0_0_832"/>
          <p:cNvSpPr txBox="1"/>
          <p:nvPr/>
        </p:nvSpPr>
        <p:spPr>
          <a:xfrm>
            <a:off x="3079090" y="1380932"/>
            <a:ext cx="10356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Below are the key functionalities to be implemented in the user portal. </a:t>
            </a:r>
            <a:r>
              <a:rPr lang="en-IN" sz="2200">
                <a:solidFill>
                  <a:schemeClr val="dk1"/>
                </a:solidFill>
                <a:latin typeface="Open Sans"/>
                <a:ea typeface="Open Sans"/>
                <a:cs typeface="Open Sans"/>
                <a:sym typeface="Open Sans"/>
              </a:rPr>
              <a:t>The end user should be able to</a:t>
            </a:r>
            <a:r>
              <a:rPr lang="en-IN" sz="2200" b="0" i="0" u="none" strike="noStrike" cap="none">
                <a:solidFill>
                  <a:srgbClr val="000000"/>
                </a:solidFill>
                <a:latin typeface="Open Sans"/>
                <a:ea typeface="Open Sans"/>
                <a:cs typeface="Open Sans"/>
                <a:sym typeface="Open Sans"/>
              </a:rPr>
              <a:t>:</a:t>
            </a:r>
            <a:endParaRPr sz="2200" b="0" i="0" u="none" strike="noStrike" cap="none">
              <a:solidFill>
                <a:srgbClr val="000000"/>
              </a:solidFill>
              <a:latin typeface="Open Sans"/>
              <a:ea typeface="Open Sans"/>
              <a:cs typeface="Open Sans"/>
              <a:sym typeface="Open Sans"/>
            </a:endParaRPr>
          </a:p>
        </p:txBody>
      </p:sp>
      <p:sp>
        <p:nvSpPr>
          <p:cNvPr id="852" name="Google Shape;852;g8b479143f0_0_832"/>
          <p:cNvSpPr/>
          <p:nvPr/>
        </p:nvSpPr>
        <p:spPr>
          <a:xfrm>
            <a:off x="-517213" y="2738958"/>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53" name="Google Shape;853;g8b479143f0_0_832"/>
          <p:cNvSpPr/>
          <p:nvPr/>
        </p:nvSpPr>
        <p:spPr>
          <a:xfrm>
            <a:off x="528555" y="3784726"/>
            <a:ext cx="2314200" cy="2314200"/>
          </a:xfrm>
          <a:prstGeom prst="ellipse">
            <a:avLst/>
          </a:prstGeom>
          <a:solidFill>
            <a:srgbClr val="F2F2F2"/>
          </a:solidFill>
          <a:ln w="285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54" name="Google Shape;854;g8b479143f0_0_832"/>
          <p:cNvGrpSpPr/>
          <p:nvPr/>
        </p:nvGrpSpPr>
        <p:grpSpPr>
          <a:xfrm>
            <a:off x="1051078" y="4099561"/>
            <a:ext cx="1300200" cy="1737093"/>
            <a:chOff x="1203162" y="4002684"/>
            <a:chExt cx="1300200" cy="1737093"/>
          </a:xfrm>
        </p:grpSpPr>
        <p:pic>
          <p:nvPicPr>
            <p:cNvPr id="855" name="Google Shape;855;g8b479143f0_0_832"/>
            <p:cNvPicPr preferRelativeResize="0"/>
            <p:nvPr/>
          </p:nvPicPr>
          <p:blipFill rotWithShape="1">
            <a:blip r:embed="rId3">
              <a:alphaModFix/>
            </a:blip>
            <a:srcRect/>
            <a:stretch/>
          </p:blipFill>
          <p:spPr>
            <a:xfrm>
              <a:off x="1329718" y="4002684"/>
              <a:ext cx="1019072" cy="1019072"/>
            </a:xfrm>
            <a:prstGeom prst="rect">
              <a:avLst/>
            </a:prstGeom>
            <a:noFill/>
            <a:ln>
              <a:noFill/>
            </a:ln>
          </p:spPr>
        </p:pic>
        <p:sp>
          <p:nvSpPr>
            <p:cNvPr id="856" name="Google Shape;856;g8b479143f0_0_832"/>
            <p:cNvSpPr txBox="1"/>
            <p:nvPr/>
          </p:nvSpPr>
          <p:spPr>
            <a:xfrm>
              <a:off x="1203162" y="5031777"/>
              <a:ext cx="13002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Open Sans"/>
                  <a:ea typeface="Open Sans"/>
                  <a:cs typeface="Open Sans"/>
                  <a:sym typeface="Open Sans"/>
                </a:rPr>
                <a:t>User Portal</a:t>
              </a:r>
              <a:endParaRPr sz="2000" b="0" i="0" u="none" strike="noStrike" cap="none">
                <a:solidFill>
                  <a:srgbClr val="000000"/>
                </a:solidFill>
                <a:latin typeface="Open Sans"/>
                <a:ea typeface="Open Sans"/>
                <a:cs typeface="Open Sans"/>
                <a:sym typeface="Open Sans"/>
              </a:endParaRPr>
            </a:p>
          </p:txBody>
        </p:sp>
      </p:grpSp>
      <p:sp>
        <p:nvSpPr>
          <p:cNvPr id="857" name="Google Shape;857;g8b479143f0_0_832"/>
          <p:cNvSpPr/>
          <p:nvPr/>
        </p:nvSpPr>
        <p:spPr>
          <a:xfrm>
            <a:off x="2614161" y="2866986"/>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8" name="Google Shape;858;g8b479143f0_0_832"/>
          <p:cNvSpPr/>
          <p:nvPr/>
        </p:nvSpPr>
        <p:spPr>
          <a:xfrm>
            <a:off x="2614161" y="6569486"/>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9" name="Google Shape;859;g8b479143f0_0_832"/>
          <p:cNvSpPr/>
          <p:nvPr/>
        </p:nvSpPr>
        <p:spPr>
          <a:xfrm>
            <a:off x="3371841" y="3672139"/>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0" name="Google Shape;860;g8b479143f0_0_832"/>
          <p:cNvSpPr/>
          <p:nvPr/>
        </p:nvSpPr>
        <p:spPr>
          <a:xfrm>
            <a:off x="3452143" y="5654438"/>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1" name="Google Shape;861;g8b479143f0_0_832"/>
          <p:cNvSpPr txBox="1"/>
          <p:nvPr/>
        </p:nvSpPr>
        <p:spPr>
          <a:xfrm>
            <a:off x="4182600" y="5667650"/>
            <a:ext cx="9728700" cy="43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IN" sz="2200">
                <a:solidFill>
                  <a:schemeClr val="dk1"/>
                </a:solidFill>
                <a:latin typeface="Open Sans"/>
                <a:ea typeface="Open Sans"/>
                <a:cs typeface="Open Sans"/>
                <a:sym typeface="Open Sans"/>
              </a:rPr>
              <a:t>Transfer funds between different accounts and add recipients</a:t>
            </a:r>
            <a:endParaRPr sz="2200">
              <a:solidFill>
                <a:schemeClr val="dk1"/>
              </a:solidFill>
              <a:latin typeface="Open Sans"/>
              <a:ea typeface="Open Sans"/>
              <a:cs typeface="Open Sans"/>
              <a:sym typeface="Open Sans"/>
            </a:endParaRPr>
          </a:p>
        </p:txBody>
      </p:sp>
      <p:sp>
        <p:nvSpPr>
          <p:cNvPr id="862" name="Google Shape;862;g8b479143f0_0_832"/>
          <p:cNvSpPr txBox="1"/>
          <p:nvPr/>
        </p:nvSpPr>
        <p:spPr>
          <a:xfrm>
            <a:off x="3707425" y="2709525"/>
            <a:ext cx="9728700" cy="55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a:latin typeface="Open Sans"/>
                <a:ea typeface="Open Sans"/>
                <a:cs typeface="Open Sans"/>
                <a:sym typeface="Open Sans"/>
              </a:rPr>
              <a:t>R</a:t>
            </a:r>
            <a:r>
              <a:rPr lang="en-IN" sz="2200" b="0" i="0" u="none" strike="noStrike" cap="none">
                <a:solidFill>
                  <a:srgbClr val="000000"/>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2"/>
                  </a:ext>
                </a:extLst>
              </a:rPr>
              <a:t>egister</a:t>
            </a:r>
            <a:r>
              <a:rPr lang="en-IN" sz="2200" b="0" i="0" u="none" strike="noStrike" cap="none">
                <a:solidFill>
                  <a:srgbClr val="000000"/>
                </a:solidFill>
                <a:latin typeface="Open Sans"/>
                <a:ea typeface="Open Sans"/>
                <a:cs typeface="Open Sans"/>
                <a:sym typeface="Open Sans"/>
              </a:rPr>
              <a:t> or log in to the application </a:t>
            </a:r>
            <a:r>
              <a:rPr lang="en-IN" sz="2200">
                <a:latin typeface="Open Sans"/>
                <a:ea typeface="Open Sans"/>
                <a:cs typeface="Open Sans"/>
                <a:sym typeface="Open Sans"/>
              </a:rPr>
              <a:t>to</a:t>
            </a:r>
            <a:r>
              <a:rPr lang="en-IN" sz="2200" b="0" i="0" u="none" strike="noStrike" cap="none">
                <a:solidFill>
                  <a:srgbClr val="000000"/>
                </a:solidFill>
                <a:latin typeface="Open Sans"/>
                <a:ea typeface="Open Sans"/>
                <a:cs typeface="Open Sans"/>
                <a:sym typeface="Open Sans"/>
              </a:rPr>
              <a:t> maintain a record of activities</a:t>
            </a:r>
            <a:endParaRPr sz="2200" b="0" i="0" u="none" strike="noStrike" cap="none">
              <a:solidFill>
                <a:srgbClr val="000000"/>
              </a:solidFill>
              <a:latin typeface="Open Sans"/>
              <a:ea typeface="Open Sans"/>
              <a:cs typeface="Open Sans"/>
              <a:sym typeface="Open Sans"/>
            </a:endParaRPr>
          </a:p>
        </p:txBody>
      </p:sp>
      <p:sp>
        <p:nvSpPr>
          <p:cNvPr id="863" name="Google Shape;863;g8b479143f0_0_832"/>
          <p:cNvSpPr txBox="1"/>
          <p:nvPr/>
        </p:nvSpPr>
        <p:spPr>
          <a:xfrm>
            <a:off x="4258800" y="3624738"/>
            <a:ext cx="9728700" cy="55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a:latin typeface="Open Sans"/>
                <a:ea typeface="Open Sans"/>
                <a:cs typeface="Open Sans"/>
                <a:sym typeface="Open Sans"/>
              </a:rPr>
              <a:t>D</a:t>
            </a:r>
            <a:r>
              <a:rPr lang="en-IN" sz="2200" b="0" i="0" u="none" strike="noStrike" cap="none">
                <a:solidFill>
                  <a:srgbClr val="000000"/>
                </a:solidFill>
                <a:latin typeface="Open Sans"/>
                <a:ea typeface="Open Sans"/>
                <a:cs typeface="Open Sans"/>
                <a:sym typeface="Open Sans"/>
              </a:rPr>
              <a:t>eposit and withdraw money from the account</a:t>
            </a:r>
            <a:endParaRPr sz="2200" b="0" i="0" u="none" strike="noStrike" cap="none">
              <a:solidFill>
                <a:srgbClr val="000000"/>
              </a:solidFill>
              <a:latin typeface="Open Sans"/>
              <a:ea typeface="Open Sans"/>
              <a:cs typeface="Open Sans"/>
              <a:sym typeface="Open Sans"/>
            </a:endParaRPr>
          </a:p>
        </p:txBody>
      </p:sp>
      <p:sp>
        <p:nvSpPr>
          <p:cNvPr id="864" name="Google Shape;864;g8b479143f0_0_832"/>
          <p:cNvSpPr txBox="1"/>
          <p:nvPr/>
        </p:nvSpPr>
        <p:spPr>
          <a:xfrm>
            <a:off x="3371848" y="6562600"/>
            <a:ext cx="9728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IN" sz="2200">
                <a:latin typeface="Open Sans"/>
                <a:ea typeface="Open Sans"/>
                <a:cs typeface="Open Sans"/>
                <a:sym typeface="Open Sans"/>
              </a:rPr>
              <a:t>Cheque book requests for different accounts</a:t>
            </a:r>
            <a:endParaRPr sz="2200">
              <a:latin typeface="Open Sans"/>
              <a:ea typeface="Open Sans"/>
              <a:cs typeface="Open Sans"/>
              <a:sym typeface="Open Sans"/>
            </a:endParaRPr>
          </a:p>
        </p:txBody>
      </p:sp>
      <p:sp>
        <p:nvSpPr>
          <p:cNvPr id="865" name="Google Shape;865;g8b479143f0_0_832"/>
          <p:cNvSpPr/>
          <p:nvPr/>
        </p:nvSpPr>
        <p:spPr>
          <a:xfrm>
            <a:off x="3631218" y="4663288"/>
            <a:ext cx="457200" cy="457200"/>
          </a:xfrm>
          <a:prstGeom prst="ellipse">
            <a:avLst/>
          </a:prstGeom>
          <a:solidFill>
            <a:srgbClr val="ED7D3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6" name="Google Shape;866;g8b479143f0_0_832"/>
          <p:cNvSpPr txBox="1"/>
          <p:nvPr/>
        </p:nvSpPr>
        <p:spPr>
          <a:xfrm>
            <a:off x="4437875" y="4676500"/>
            <a:ext cx="9728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a:latin typeface="Open Sans"/>
                <a:ea typeface="Open Sans"/>
                <a:cs typeface="Open Sans"/>
                <a:sym typeface="Open Sans"/>
              </a:rPr>
              <a:t>V</a:t>
            </a:r>
            <a:r>
              <a:rPr lang="en-IN" sz="2200" b="0" i="0" u="none" strike="noStrike" cap="none">
                <a:solidFill>
                  <a:srgbClr val="000000"/>
                </a:solidFill>
                <a:latin typeface="Open Sans"/>
                <a:ea typeface="Open Sans"/>
                <a:cs typeface="Open Sans"/>
                <a:sym typeface="Open Sans"/>
              </a:rPr>
              <a:t>iew the balance in </a:t>
            </a:r>
            <a:r>
              <a:rPr lang="en-IN" sz="2200">
                <a:latin typeface="Open Sans"/>
                <a:ea typeface="Open Sans"/>
                <a:cs typeface="Open Sans"/>
                <a:sym typeface="Open Sans"/>
              </a:rPr>
              <a:t>their</a:t>
            </a:r>
            <a:r>
              <a:rPr lang="en-IN" sz="2200" b="0" i="0" u="none" strike="noStrike" cap="none">
                <a:solidFill>
                  <a:srgbClr val="000000"/>
                </a:solidFill>
                <a:latin typeface="Open Sans"/>
                <a:ea typeface="Open Sans"/>
                <a:cs typeface="Open Sans"/>
                <a:sym typeface="Open Sans"/>
              </a:rPr>
              <a:t> </a:t>
            </a:r>
            <a:r>
              <a:rPr lang="en-IN" sz="2200" b="0" i="0" u="none" strike="noStrike" cap="none">
                <a:solidFill>
                  <a:srgbClr val="000000"/>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3"/>
                  </a:ext>
                </a:extLst>
              </a:rPr>
              <a:t>primary</a:t>
            </a:r>
            <a:r>
              <a:rPr lang="en-IN" sz="2200" b="0" i="0" u="none" strike="noStrike" cap="none">
                <a:solidFill>
                  <a:srgbClr val="000000"/>
                </a:solidFill>
                <a:latin typeface="Open Sans"/>
                <a:ea typeface="Open Sans"/>
                <a:cs typeface="Open Sans"/>
                <a:sym typeface="Open Sans"/>
              </a:rPr>
              <a:t> and savings account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8c3b6349a1_0_11"/>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873" name="Google Shape;873;g8c3b6349a1_0_11"/>
          <p:cNvPicPr preferRelativeResize="0"/>
          <p:nvPr/>
        </p:nvPicPr>
        <p:blipFill>
          <a:blip r:embed="rId3">
            <a:alphaModFix/>
          </a:blip>
          <a:stretch>
            <a:fillRect/>
          </a:stretch>
        </p:blipFill>
        <p:spPr>
          <a:xfrm>
            <a:off x="569900" y="2219328"/>
            <a:ext cx="15116175" cy="47053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g8c3b6349a1_0_17"/>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880" name="Google Shape;880;g8c3b6349a1_0_17"/>
          <p:cNvPicPr preferRelativeResize="0"/>
          <p:nvPr/>
        </p:nvPicPr>
        <p:blipFill>
          <a:blip r:embed="rId3">
            <a:alphaModFix/>
          </a:blip>
          <a:stretch>
            <a:fillRect/>
          </a:stretch>
        </p:blipFill>
        <p:spPr>
          <a:xfrm>
            <a:off x="712788" y="1404941"/>
            <a:ext cx="14830425" cy="63341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g8c3b6349a1_0_24"/>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887" name="Google Shape;887;g8c3b6349a1_0_24"/>
          <p:cNvPicPr preferRelativeResize="0"/>
          <p:nvPr/>
        </p:nvPicPr>
        <p:blipFill>
          <a:blip r:embed="rId3">
            <a:alphaModFix/>
          </a:blip>
          <a:stretch>
            <a:fillRect/>
          </a:stretch>
        </p:blipFill>
        <p:spPr>
          <a:xfrm>
            <a:off x="679450" y="2066928"/>
            <a:ext cx="14897100" cy="50101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g8c3b6349a1_0_31"/>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894" name="Google Shape;894;g8c3b6349a1_0_31"/>
          <p:cNvPicPr preferRelativeResize="0"/>
          <p:nvPr/>
        </p:nvPicPr>
        <p:blipFill>
          <a:blip r:embed="rId3">
            <a:alphaModFix/>
          </a:blip>
          <a:stretch>
            <a:fillRect/>
          </a:stretch>
        </p:blipFill>
        <p:spPr>
          <a:xfrm>
            <a:off x="693738" y="1428753"/>
            <a:ext cx="14868525" cy="62865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g8c3b6349a1_0_38"/>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901" name="Google Shape;901;g8c3b6349a1_0_38"/>
          <p:cNvPicPr preferRelativeResize="0"/>
          <p:nvPr/>
        </p:nvPicPr>
        <p:blipFill>
          <a:blip r:embed="rId3">
            <a:alphaModFix/>
          </a:blip>
          <a:stretch>
            <a:fillRect/>
          </a:stretch>
        </p:blipFill>
        <p:spPr>
          <a:xfrm>
            <a:off x="698500" y="2381253"/>
            <a:ext cx="14859000" cy="43815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g8b479143f0_0_1043"/>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908" name="Google Shape;908;g8b479143f0_0_1043"/>
          <p:cNvPicPr preferRelativeResize="0"/>
          <p:nvPr/>
        </p:nvPicPr>
        <p:blipFill>
          <a:blip r:embed="rId3">
            <a:alphaModFix/>
          </a:blip>
          <a:stretch>
            <a:fillRect/>
          </a:stretch>
        </p:blipFill>
        <p:spPr>
          <a:xfrm>
            <a:off x="1631950" y="1476091"/>
            <a:ext cx="12992100" cy="3524250"/>
          </a:xfrm>
          <a:prstGeom prst="rect">
            <a:avLst/>
          </a:prstGeom>
          <a:noFill/>
          <a:ln w="9525" cap="flat" cmpd="sng">
            <a:solidFill>
              <a:schemeClr val="dk2"/>
            </a:solidFill>
            <a:prstDash val="solid"/>
            <a:round/>
            <a:headEnd type="none" w="sm" len="sm"/>
            <a:tailEnd type="none" w="sm" len="sm"/>
          </a:ln>
        </p:spPr>
      </p:pic>
      <p:pic>
        <p:nvPicPr>
          <p:cNvPr id="909" name="Google Shape;909;g8b479143f0_0_1043"/>
          <p:cNvPicPr preferRelativeResize="0"/>
          <p:nvPr/>
        </p:nvPicPr>
        <p:blipFill>
          <a:blip r:embed="rId4">
            <a:alphaModFix/>
          </a:blip>
          <a:stretch>
            <a:fillRect/>
          </a:stretch>
        </p:blipFill>
        <p:spPr>
          <a:xfrm>
            <a:off x="1641425" y="5172366"/>
            <a:ext cx="12973050" cy="24955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8b479143f0_0_1049"/>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Project Reference Outputs</a:t>
            </a:r>
            <a:endParaRPr/>
          </a:p>
        </p:txBody>
      </p:sp>
      <p:pic>
        <p:nvPicPr>
          <p:cNvPr id="916" name="Google Shape;916;g8b479143f0_0_1049"/>
          <p:cNvPicPr preferRelativeResize="0"/>
          <p:nvPr/>
        </p:nvPicPr>
        <p:blipFill>
          <a:blip r:embed="rId3">
            <a:alphaModFix/>
          </a:blip>
          <a:stretch>
            <a:fillRect/>
          </a:stretch>
        </p:blipFill>
        <p:spPr>
          <a:xfrm>
            <a:off x="1622425" y="1520703"/>
            <a:ext cx="13011150" cy="2752725"/>
          </a:xfrm>
          <a:prstGeom prst="rect">
            <a:avLst/>
          </a:prstGeom>
          <a:noFill/>
          <a:ln w="9525" cap="flat" cmpd="sng">
            <a:solidFill>
              <a:schemeClr val="dk2"/>
            </a:solidFill>
            <a:prstDash val="solid"/>
            <a:round/>
            <a:headEnd type="none" w="sm" len="sm"/>
            <a:tailEnd type="none" w="sm" len="sm"/>
          </a:ln>
        </p:spPr>
      </p:pic>
      <p:pic>
        <p:nvPicPr>
          <p:cNvPr id="917" name="Google Shape;917;g8b479143f0_0_1049"/>
          <p:cNvPicPr preferRelativeResize="0"/>
          <p:nvPr/>
        </p:nvPicPr>
        <p:blipFill>
          <a:blip r:embed="rId4">
            <a:alphaModFix/>
          </a:blip>
          <a:stretch>
            <a:fillRect/>
          </a:stretch>
        </p:blipFill>
        <p:spPr>
          <a:xfrm>
            <a:off x="1641475" y="4651491"/>
            <a:ext cx="12973050" cy="29718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8b76bf33ce_0_8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Technologies</a:t>
            </a:r>
            <a:endParaRPr/>
          </a:p>
        </p:txBody>
      </p:sp>
      <p:grpSp>
        <p:nvGrpSpPr>
          <p:cNvPr id="450" name="Google Shape;450;g8b76bf33ce_0_84"/>
          <p:cNvGrpSpPr/>
          <p:nvPr/>
        </p:nvGrpSpPr>
        <p:grpSpPr>
          <a:xfrm>
            <a:off x="6315723" y="1160118"/>
            <a:ext cx="1374318" cy="2667151"/>
            <a:chOff x="6412510" y="844436"/>
            <a:chExt cx="1662415" cy="3208409"/>
          </a:xfrm>
        </p:grpSpPr>
        <p:sp>
          <p:nvSpPr>
            <p:cNvPr id="451" name="Google Shape;451;g8b76bf33ce_0_84"/>
            <p:cNvSpPr/>
            <p:nvPr/>
          </p:nvSpPr>
          <p:spPr>
            <a:xfrm rot="10800000">
              <a:off x="6667607" y="844436"/>
              <a:ext cx="1407318" cy="2055334"/>
            </a:xfrm>
            <a:custGeom>
              <a:avLst/>
              <a:gdLst/>
              <a:ahLst/>
              <a:cxnLst/>
              <a:rect l="l" t="t" r="r" b="b"/>
              <a:pathLst>
                <a:path w="695" h="1015" extrusionOk="0">
                  <a:moveTo>
                    <a:pt x="173" y="1015"/>
                  </a:moveTo>
                  <a:cubicBezTo>
                    <a:pt x="0" y="1015"/>
                    <a:pt x="0" y="1015"/>
                    <a:pt x="0" y="1015"/>
                  </a:cubicBezTo>
                  <a:cubicBezTo>
                    <a:pt x="0" y="624"/>
                    <a:pt x="0" y="624"/>
                    <a:pt x="0" y="624"/>
                  </a:cubicBezTo>
                  <a:cubicBezTo>
                    <a:pt x="0" y="545"/>
                    <a:pt x="65" y="481"/>
                    <a:pt x="144" y="481"/>
                  </a:cubicBezTo>
                  <a:cubicBezTo>
                    <a:pt x="522" y="481"/>
                    <a:pt x="522" y="481"/>
                    <a:pt x="522" y="481"/>
                  </a:cubicBezTo>
                  <a:cubicBezTo>
                    <a:pt x="520" y="1"/>
                    <a:pt x="520" y="1"/>
                    <a:pt x="520" y="1"/>
                  </a:cubicBezTo>
                  <a:cubicBezTo>
                    <a:pt x="692" y="0"/>
                    <a:pt x="692" y="0"/>
                    <a:pt x="692" y="0"/>
                  </a:cubicBezTo>
                  <a:cubicBezTo>
                    <a:pt x="695" y="509"/>
                    <a:pt x="695" y="509"/>
                    <a:pt x="695" y="509"/>
                  </a:cubicBezTo>
                  <a:cubicBezTo>
                    <a:pt x="695" y="547"/>
                    <a:pt x="680" y="583"/>
                    <a:pt x="653" y="611"/>
                  </a:cubicBezTo>
                  <a:cubicBezTo>
                    <a:pt x="626" y="638"/>
                    <a:pt x="590" y="653"/>
                    <a:pt x="552" y="653"/>
                  </a:cubicBezTo>
                  <a:cubicBezTo>
                    <a:pt x="173" y="653"/>
                    <a:pt x="173" y="653"/>
                    <a:pt x="173" y="653"/>
                  </a:cubicBezTo>
                  <a:lnTo>
                    <a:pt x="173" y="1015"/>
                  </a:lnTo>
                  <a:close/>
                </a:path>
              </a:pathLst>
            </a:custGeom>
            <a:solidFill>
              <a:srgbClr val="60876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g8b76bf33ce_0_84"/>
            <p:cNvSpPr/>
            <p:nvPr/>
          </p:nvSpPr>
          <p:spPr>
            <a:xfrm rot="10800000">
              <a:off x="6412510" y="2995645"/>
              <a:ext cx="820079" cy="1057200"/>
            </a:xfrm>
            <a:custGeom>
              <a:avLst/>
              <a:gdLst/>
              <a:ahLst/>
              <a:cxnLst/>
              <a:rect l="l" t="t" r="r" b="b"/>
              <a:pathLst>
                <a:path w="405" h="522" extrusionOk="0">
                  <a:moveTo>
                    <a:pt x="297" y="78"/>
                  </a:moveTo>
                  <a:cubicBezTo>
                    <a:pt x="189" y="0"/>
                    <a:pt x="93" y="73"/>
                    <a:pt x="82" y="81"/>
                  </a:cubicBezTo>
                  <a:cubicBezTo>
                    <a:pt x="71" y="90"/>
                    <a:pt x="11" y="138"/>
                    <a:pt x="5" y="220"/>
                  </a:cubicBezTo>
                  <a:cubicBezTo>
                    <a:pt x="0" y="302"/>
                    <a:pt x="57" y="383"/>
                    <a:pt x="57" y="383"/>
                  </a:cubicBezTo>
                  <a:cubicBezTo>
                    <a:pt x="73" y="414"/>
                    <a:pt x="73" y="414"/>
                    <a:pt x="73" y="414"/>
                  </a:cubicBezTo>
                  <a:cubicBezTo>
                    <a:pt x="79" y="425"/>
                    <a:pt x="82" y="439"/>
                    <a:pt x="85" y="452"/>
                  </a:cubicBezTo>
                  <a:cubicBezTo>
                    <a:pt x="89" y="472"/>
                    <a:pt x="90" y="497"/>
                    <a:pt x="101" y="515"/>
                  </a:cubicBezTo>
                  <a:cubicBezTo>
                    <a:pt x="103" y="518"/>
                    <a:pt x="105" y="520"/>
                    <a:pt x="107" y="522"/>
                  </a:cubicBezTo>
                  <a:cubicBezTo>
                    <a:pt x="281" y="522"/>
                    <a:pt x="281" y="522"/>
                    <a:pt x="281" y="522"/>
                  </a:cubicBezTo>
                  <a:cubicBezTo>
                    <a:pt x="295" y="503"/>
                    <a:pt x="294" y="484"/>
                    <a:pt x="298" y="461"/>
                  </a:cubicBezTo>
                  <a:cubicBezTo>
                    <a:pt x="302" y="434"/>
                    <a:pt x="314" y="410"/>
                    <a:pt x="327" y="387"/>
                  </a:cubicBezTo>
                  <a:cubicBezTo>
                    <a:pt x="331" y="380"/>
                    <a:pt x="363" y="316"/>
                    <a:pt x="370" y="297"/>
                  </a:cubicBezTo>
                  <a:cubicBezTo>
                    <a:pt x="377" y="278"/>
                    <a:pt x="405" y="157"/>
                    <a:pt x="297" y="78"/>
                  </a:cubicBezTo>
                  <a:close/>
                </a:path>
              </a:pathLst>
            </a:custGeom>
            <a:solidFill>
              <a:srgbClr val="6087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g8b76bf33ce_0_84"/>
            <p:cNvSpPr/>
            <p:nvPr/>
          </p:nvSpPr>
          <p:spPr>
            <a:xfrm rot="10800000">
              <a:off x="6701849" y="2995645"/>
              <a:ext cx="284203" cy="572686"/>
            </a:xfrm>
            <a:custGeom>
              <a:avLst/>
              <a:gdLst/>
              <a:ahLst/>
              <a:cxnLst/>
              <a:rect l="l" t="t" r="r" b="b"/>
              <a:pathLst>
                <a:path w="140" h="283" extrusionOk="0">
                  <a:moveTo>
                    <a:pt x="26" y="283"/>
                  </a:moveTo>
                  <a:cubicBezTo>
                    <a:pt x="11" y="30"/>
                    <a:pt x="11" y="30"/>
                    <a:pt x="11" y="30"/>
                  </a:cubicBezTo>
                  <a:cubicBezTo>
                    <a:pt x="26" y="58"/>
                    <a:pt x="26" y="58"/>
                    <a:pt x="26" y="58"/>
                  </a:cubicBezTo>
                  <a:cubicBezTo>
                    <a:pt x="27" y="60"/>
                    <a:pt x="29" y="61"/>
                    <a:pt x="31" y="60"/>
                  </a:cubicBezTo>
                  <a:cubicBezTo>
                    <a:pt x="32" y="60"/>
                    <a:pt x="34" y="59"/>
                    <a:pt x="35" y="57"/>
                  </a:cubicBezTo>
                  <a:cubicBezTo>
                    <a:pt x="51" y="20"/>
                    <a:pt x="51" y="20"/>
                    <a:pt x="51" y="20"/>
                  </a:cubicBezTo>
                  <a:cubicBezTo>
                    <a:pt x="68" y="59"/>
                    <a:pt x="68" y="59"/>
                    <a:pt x="68" y="59"/>
                  </a:cubicBezTo>
                  <a:cubicBezTo>
                    <a:pt x="69" y="61"/>
                    <a:pt x="71" y="63"/>
                    <a:pt x="72" y="63"/>
                  </a:cubicBezTo>
                  <a:cubicBezTo>
                    <a:pt x="74" y="63"/>
                    <a:pt x="76" y="61"/>
                    <a:pt x="77" y="60"/>
                  </a:cubicBezTo>
                  <a:cubicBezTo>
                    <a:pt x="94" y="21"/>
                    <a:pt x="94" y="21"/>
                    <a:pt x="94" y="21"/>
                  </a:cubicBezTo>
                  <a:cubicBezTo>
                    <a:pt x="106" y="56"/>
                    <a:pt x="106" y="56"/>
                    <a:pt x="106" y="56"/>
                  </a:cubicBezTo>
                  <a:cubicBezTo>
                    <a:pt x="107" y="58"/>
                    <a:pt x="108" y="60"/>
                    <a:pt x="110" y="60"/>
                  </a:cubicBezTo>
                  <a:cubicBezTo>
                    <a:pt x="112" y="60"/>
                    <a:pt x="113" y="59"/>
                    <a:pt x="114" y="57"/>
                  </a:cubicBezTo>
                  <a:cubicBezTo>
                    <a:pt x="129" y="31"/>
                    <a:pt x="129" y="31"/>
                    <a:pt x="129" y="31"/>
                  </a:cubicBezTo>
                  <a:cubicBezTo>
                    <a:pt x="112" y="283"/>
                    <a:pt x="112" y="283"/>
                    <a:pt x="112" y="283"/>
                  </a:cubicBezTo>
                  <a:cubicBezTo>
                    <a:pt x="122" y="283"/>
                    <a:pt x="122" y="283"/>
                    <a:pt x="122" y="283"/>
                  </a:cubicBezTo>
                  <a:cubicBezTo>
                    <a:pt x="140" y="8"/>
                    <a:pt x="140" y="8"/>
                    <a:pt x="140" y="8"/>
                  </a:cubicBezTo>
                  <a:cubicBezTo>
                    <a:pt x="140" y="5"/>
                    <a:pt x="139" y="2"/>
                    <a:pt x="137" y="2"/>
                  </a:cubicBezTo>
                  <a:cubicBezTo>
                    <a:pt x="135" y="1"/>
                    <a:pt x="132" y="2"/>
                    <a:pt x="131" y="4"/>
                  </a:cubicBezTo>
                  <a:cubicBezTo>
                    <a:pt x="111" y="41"/>
                    <a:pt x="111" y="41"/>
                    <a:pt x="111" y="41"/>
                  </a:cubicBezTo>
                  <a:cubicBezTo>
                    <a:pt x="99" y="5"/>
                    <a:pt x="99" y="5"/>
                    <a:pt x="99" y="5"/>
                  </a:cubicBezTo>
                  <a:cubicBezTo>
                    <a:pt x="98" y="3"/>
                    <a:pt x="97" y="1"/>
                    <a:pt x="95" y="1"/>
                  </a:cubicBezTo>
                  <a:cubicBezTo>
                    <a:pt x="93" y="1"/>
                    <a:pt x="91" y="2"/>
                    <a:pt x="90" y="4"/>
                  </a:cubicBezTo>
                  <a:cubicBezTo>
                    <a:pt x="73" y="44"/>
                    <a:pt x="73" y="44"/>
                    <a:pt x="73" y="44"/>
                  </a:cubicBezTo>
                  <a:cubicBezTo>
                    <a:pt x="55" y="4"/>
                    <a:pt x="55" y="4"/>
                    <a:pt x="55" y="4"/>
                  </a:cubicBezTo>
                  <a:cubicBezTo>
                    <a:pt x="55" y="2"/>
                    <a:pt x="53" y="1"/>
                    <a:pt x="51" y="1"/>
                  </a:cubicBezTo>
                  <a:cubicBezTo>
                    <a:pt x="49" y="1"/>
                    <a:pt x="48" y="2"/>
                    <a:pt x="47" y="4"/>
                  </a:cubicBezTo>
                  <a:cubicBezTo>
                    <a:pt x="30" y="42"/>
                    <a:pt x="30" y="42"/>
                    <a:pt x="30" y="42"/>
                  </a:cubicBezTo>
                  <a:cubicBezTo>
                    <a:pt x="9" y="4"/>
                    <a:pt x="9" y="4"/>
                    <a:pt x="9" y="4"/>
                  </a:cubicBezTo>
                  <a:cubicBezTo>
                    <a:pt x="7" y="1"/>
                    <a:pt x="5" y="0"/>
                    <a:pt x="3" y="1"/>
                  </a:cubicBezTo>
                  <a:cubicBezTo>
                    <a:pt x="1" y="2"/>
                    <a:pt x="0" y="5"/>
                    <a:pt x="0" y="8"/>
                  </a:cubicBezTo>
                  <a:cubicBezTo>
                    <a:pt x="16" y="283"/>
                    <a:pt x="16" y="283"/>
                    <a:pt x="16" y="283"/>
                  </a:cubicBezTo>
                  <a:lnTo>
                    <a:pt x="26" y="283"/>
                  </a:lnTo>
                  <a:close/>
                </a:path>
              </a:pathLst>
            </a:custGeom>
            <a:solidFill>
              <a:srgbClr val="5D4A4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g8b76bf33ce_0_84"/>
            <p:cNvSpPr/>
            <p:nvPr/>
          </p:nvSpPr>
          <p:spPr>
            <a:xfrm rot="10800000">
              <a:off x="6670324" y="2918620"/>
              <a:ext cx="347400" cy="52200"/>
            </a:xfrm>
            <a:prstGeom prst="rect">
              <a:avLst/>
            </a:prstGeom>
            <a:solidFill>
              <a:srgbClr val="6087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5" name="Google Shape;455;g8b76bf33ce_0_84"/>
          <p:cNvGrpSpPr/>
          <p:nvPr/>
        </p:nvGrpSpPr>
        <p:grpSpPr>
          <a:xfrm>
            <a:off x="7957845" y="1182067"/>
            <a:ext cx="2272366" cy="2518639"/>
            <a:chOff x="8568000" y="844437"/>
            <a:chExt cx="2748719" cy="3046618"/>
          </a:xfrm>
        </p:grpSpPr>
        <p:sp>
          <p:nvSpPr>
            <p:cNvPr id="456" name="Google Shape;456;g8b76bf33ce_0_84"/>
            <p:cNvSpPr/>
            <p:nvPr/>
          </p:nvSpPr>
          <p:spPr>
            <a:xfrm rot="10800000">
              <a:off x="8568000" y="844437"/>
              <a:ext cx="2536423" cy="1889262"/>
            </a:xfrm>
            <a:custGeom>
              <a:avLst/>
              <a:gdLst/>
              <a:ahLst/>
              <a:cxnLst/>
              <a:rect l="l" t="t" r="r" b="b"/>
              <a:pathLst>
                <a:path w="1253" h="933" extrusionOk="0">
                  <a:moveTo>
                    <a:pt x="1253" y="933"/>
                  </a:moveTo>
                  <a:cubicBezTo>
                    <a:pt x="1081" y="933"/>
                    <a:pt x="1081" y="933"/>
                    <a:pt x="1081" y="933"/>
                  </a:cubicBezTo>
                  <a:cubicBezTo>
                    <a:pt x="1081" y="495"/>
                    <a:pt x="1081" y="495"/>
                    <a:pt x="1081" y="495"/>
                  </a:cubicBezTo>
                  <a:cubicBezTo>
                    <a:pt x="144" y="490"/>
                    <a:pt x="144" y="490"/>
                    <a:pt x="144" y="490"/>
                  </a:cubicBezTo>
                  <a:cubicBezTo>
                    <a:pt x="65" y="489"/>
                    <a:pt x="0" y="425"/>
                    <a:pt x="0" y="346"/>
                  </a:cubicBezTo>
                  <a:cubicBezTo>
                    <a:pt x="0" y="0"/>
                    <a:pt x="0" y="0"/>
                    <a:pt x="0" y="0"/>
                  </a:cubicBezTo>
                  <a:cubicBezTo>
                    <a:pt x="173" y="0"/>
                    <a:pt x="173" y="0"/>
                    <a:pt x="173" y="0"/>
                  </a:cubicBezTo>
                  <a:cubicBezTo>
                    <a:pt x="173" y="318"/>
                    <a:pt x="173" y="318"/>
                    <a:pt x="173" y="318"/>
                  </a:cubicBezTo>
                  <a:cubicBezTo>
                    <a:pt x="1110" y="323"/>
                    <a:pt x="1110" y="323"/>
                    <a:pt x="1110" y="323"/>
                  </a:cubicBezTo>
                  <a:cubicBezTo>
                    <a:pt x="1189" y="323"/>
                    <a:pt x="1253" y="387"/>
                    <a:pt x="1253" y="466"/>
                  </a:cubicBezTo>
                  <a:lnTo>
                    <a:pt x="1253" y="933"/>
                  </a:lnTo>
                  <a:close/>
                </a:path>
              </a:pathLst>
            </a:custGeom>
            <a:solidFill>
              <a:srgbClr val="F2AC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g8b76bf33ce_0_84"/>
            <p:cNvSpPr/>
            <p:nvPr/>
          </p:nvSpPr>
          <p:spPr>
            <a:xfrm rot="10800000">
              <a:off x="10497496" y="2832999"/>
              <a:ext cx="819223" cy="1058056"/>
            </a:xfrm>
            <a:custGeom>
              <a:avLst/>
              <a:gdLst/>
              <a:ahLst/>
              <a:cxnLst/>
              <a:rect l="l" t="t" r="r" b="b"/>
              <a:pathLst>
                <a:path w="405" h="522" extrusionOk="0">
                  <a:moveTo>
                    <a:pt x="297" y="79"/>
                  </a:moveTo>
                  <a:cubicBezTo>
                    <a:pt x="189" y="0"/>
                    <a:pt x="93" y="73"/>
                    <a:pt x="81" y="82"/>
                  </a:cubicBezTo>
                  <a:cubicBezTo>
                    <a:pt x="70" y="90"/>
                    <a:pt x="11" y="138"/>
                    <a:pt x="5" y="220"/>
                  </a:cubicBezTo>
                  <a:cubicBezTo>
                    <a:pt x="0" y="303"/>
                    <a:pt x="57" y="384"/>
                    <a:pt x="57" y="384"/>
                  </a:cubicBezTo>
                  <a:cubicBezTo>
                    <a:pt x="73" y="414"/>
                    <a:pt x="73" y="414"/>
                    <a:pt x="73" y="414"/>
                  </a:cubicBezTo>
                  <a:cubicBezTo>
                    <a:pt x="78" y="425"/>
                    <a:pt x="82" y="440"/>
                    <a:pt x="85" y="452"/>
                  </a:cubicBezTo>
                  <a:cubicBezTo>
                    <a:pt x="89" y="473"/>
                    <a:pt x="90" y="497"/>
                    <a:pt x="101" y="516"/>
                  </a:cubicBezTo>
                  <a:cubicBezTo>
                    <a:pt x="103" y="518"/>
                    <a:pt x="104" y="520"/>
                    <a:pt x="106" y="522"/>
                  </a:cubicBezTo>
                  <a:cubicBezTo>
                    <a:pt x="281" y="522"/>
                    <a:pt x="281" y="522"/>
                    <a:pt x="281" y="522"/>
                  </a:cubicBezTo>
                  <a:cubicBezTo>
                    <a:pt x="295" y="504"/>
                    <a:pt x="294" y="485"/>
                    <a:pt x="298" y="462"/>
                  </a:cubicBezTo>
                  <a:cubicBezTo>
                    <a:pt x="302" y="435"/>
                    <a:pt x="314" y="411"/>
                    <a:pt x="327" y="387"/>
                  </a:cubicBezTo>
                  <a:cubicBezTo>
                    <a:pt x="331" y="380"/>
                    <a:pt x="363" y="317"/>
                    <a:pt x="370" y="297"/>
                  </a:cubicBezTo>
                  <a:cubicBezTo>
                    <a:pt x="377" y="278"/>
                    <a:pt x="405" y="157"/>
                    <a:pt x="297" y="79"/>
                  </a:cubicBezTo>
                  <a:close/>
                </a:path>
              </a:pathLst>
            </a:custGeom>
            <a:solidFill>
              <a:srgbClr val="F2AC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g8b76bf33ce_0_84"/>
            <p:cNvSpPr/>
            <p:nvPr/>
          </p:nvSpPr>
          <p:spPr>
            <a:xfrm rot="10800000">
              <a:off x="10786835" y="2832999"/>
              <a:ext cx="283347" cy="571830"/>
            </a:xfrm>
            <a:custGeom>
              <a:avLst/>
              <a:gdLst/>
              <a:ahLst/>
              <a:cxnLst/>
              <a:rect l="l" t="t" r="r" b="b"/>
              <a:pathLst>
                <a:path w="140" h="282" extrusionOk="0">
                  <a:moveTo>
                    <a:pt x="26" y="282"/>
                  </a:moveTo>
                  <a:cubicBezTo>
                    <a:pt x="11" y="29"/>
                    <a:pt x="11" y="29"/>
                    <a:pt x="11" y="29"/>
                  </a:cubicBezTo>
                  <a:cubicBezTo>
                    <a:pt x="26" y="57"/>
                    <a:pt x="26" y="57"/>
                    <a:pt x="26" y="57"/>
                  </a:cubicBezTo>
                  <a:cubicBezTo>
                    <a:pt x="27" y="59"/>
                    <a:pt x="29" y="60"/>
                    <a:pt x="31" y="60"/>
                  </a:cubicBezTo>
                  <a:cubicBezTo>
                    <a:pt x="32" y="60"/>
                    <a:pt x="34" y="59"/>
                    <a:pt x="35" y="57"/>
                  </a:cubicBezTo>
                  <a:cubicBezTo>
                    <a:pt x="51" y="20"/>
                    <a:pt x="51" y="20"/>
                    <a:pt x="51" y="20"/>
                  </a:cubicBezTo>
                  <a:cubicBezTo>
                    <a:pt x="68" y="59"/>
                    <a:pt x="68" y="59"/>
                    <a:pt x="68" y="59"/>
                  </a:cubicBezTo>
                  <a:cubicBezTo>
                    <a:pt x="69" y="61"/>
                    <a:pt x="71" y="62"/>
                    <a:pt x="72" y="62"/>
                  </a:cubicBezTo>
                  <a:cubicBezTo>
                    <a:pt x="74" y="62"/>
                    <a:pt x="76" y="61"/>
                    <a:pt x="77" y="59"/>
                  </a:cubicBezTo>
                  <a:cubicBezTo>
                    <a:pt x="94" y="21"/>
                    <a:pt x="94" y="21"/>
                    <a:pt x="94" y="21"/>
                  </a:cubicBezTo>
                  <a:cubicBezTo>
                    <a:pt x="106" y="56"/>
                    <a:pt x="106" y="56"/>
                    <a:pt x="106" y="56"/>
                  </a:cubicBezTo>
                  <a:cubicBezTo>
                    <a:pt x="107" y="58"/>
                    <a:pt x="108" y="59"/>
                    <a:pt x="110" y="59"/>
                  </a:cubicBezTo>
                  <a:cubicBezTo>
                    <a:pt x="112" y="60"/>
                    <a:pt x="113" y="59"/>
                    <a:pt x="114" y="57"/>
                  </a:cubicBezTo>
                  <a:cubicBezTo>
                    <a:pt x="128" y="30"/>
                    <a:pt x="128" y="30"/>
                    <a:pt x="128" y="30"/>
                  </a:cubicBezTo>
                  <a:cubicBezTo>
                    <a:pt x="112" y="282"/>
                    <a:pt x="112" y="282"/>
                    <a:pt x="112" y="282"/>
                  </a:cubicBezTo>
                  <a:cubicBezTo>
                    <a:pt x="122" y="282"/>
                    <a:pt x="122" y="282"/>
                    <a:pt x="122" y="282"/>
                  </a:cubicBezTo>
                  <a:cubicBezTo>
                    <a:pt x="140" y="7"/>
                    <a:pt x="140" y="7"/>
                    <a:pt x="140" y="7"/>
                  </a:cubicBezTo>
                  <a:cubicBezTo>
                    <a:pt x="140" y="5"/>
                    <a:pt x="139" y="2"/>
                    <a:pt x="137" y="1"/>
                  </a:cubicBezTo>
                  <a:cubicBezTo>
                    <a:pt x="135" y="0"/>
                    <a:pt x="132" y="1"/>
                    <a:pt x="131" y="3"/>
                  </a:cubicBezTo>
                  <a:cubicBezTo>
                    <a:pt x="111" y="40"/>
                    <a:pt x="111" y="40"/>
                    <a:pt x="111" y="40"/>
                  </a:cubicBezTo>
                  <a:cubicBezTo>
                    <a:pt x="99" y="4"/>
                    <a:pt x="99" y="4"/>
                    <a:pt x="99" y="4"/>
                  </a:cubicBezTo>
                  <a:cubicBezTo>
                    <a:pt x="98" y="2"/>
                    <a:pt x="97" y="1"/>
                    <a:pt x="95" y="0"/>
                  </a:cubicBezTo>
                  <a:cubicBezTo>
                    <a:pt x="93" y="0"/>
                    <a:pt x="91" y="2"/>
                    <a:pt x="90" y="4"/>
                  </a:cubicBezTo>
                  <a:cubicBezTo>
                    <a:pt x="72" y="43"/>
                    <a:pt x="72" y="43"/>
                    <a:pt x="72" y="43"/>
                  </a:cubicBezTo>
                  <a:cubicBezTo>
                    <a:pt x="55" y="4"/>
                    <a:pt x="55" y="4"/>
                    <a:pt x="55" y="4"/>
                  </a:cubicBezTo>
                  <a:cubicBezTo>
                    <a:pt x="54" y="2"/>
                    <a:pt x="53" y="0"/>
                    <a:pt x="51" y="0"/>
                  </a:cubicBezTo>
                  <a:cubicBezTo>
                    <a:pt x="49" y="0"/>
                    <a:pt x="48" y="2"/>
                    <a:pt x="47" y="4"/>
                  </a:cubicBezTo>
                  <a:cubicBezTo>
                    <a:pt x="30" y="42"/>
                    <a:pt x="30" y="42"/>
                    <a:pt x="30" y="42"/>
                  </a:cubicBezTo>
                  <a:cubicBezTo>
                    <a:pt x="9" y="3"/>
                    <a:pt x="9" y="3"/>
                    <a:pt x="9" y="3"/>
                  </a:cubicBezTo>
                  <a:cubicBezTo>
                    <a:pt x="7" y="1"/>
                    <a:pt x="5" y="0"/>
                    <a:pt x="3" y="1"/>
                  </a:cubicBezTo>
                  <a:cubicBezTo>
                    <a:pt x="1" y="2"/>
                    <a:pt x="0" y="4"/>
                    <a:pt x="0" y="7"/>
                  </a:cubicBezTo>
                  <a:cubicBezTo>
                    <a:pt x="16" y="282"/>
                    <a:pt x="16" y="282"/>
                    <a:pt x="16" y="282"/>
                  </a:cubicBezTo>
                  <a:lnTo>
                    <a:pt x="26" y="282"/>
                  </a:lnTo>
                  <a:close/>
                </a:path>
              </a:pathLst>
            </a:custGeom>
            <a:solidFill>
              <a:srgbClr val="5D4A4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g8b76bf33ce_0_84"/>
            <p:cNvSpPr/>
            <p:nvPr/>
          </p:nvSpPr>
          <p:spPr>
            <a:xfrm rot="10800000">
              <a:off x="10754411" y="2756018"/>
              <a:ext cx="348300" cy="51300"/>
            </a:xfrm>
            <a:prstGeom prst="rect">
              <a:avLst/>
            </a:prstGeom>
            <a:solidFill>
              <a:srgbClr val="F2AC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0" name="Google Shape;460;g8b76bf33ce_0_84"/>
          <p:cNvGrpSpPr/>
          <p:nvPr/>
        </p:nvGrpSpPr>
        <p:grpSpPr>
          <a:xfrm>
            <a:off x="7685173" y="1185813"/>
            <a:ext cx="1519393" cy="2652392"/>
            <a:chOff x="8288933" y="844436"/>
            <a:chExt cx="1837902" cy="3208409"/>
          </a:xfrm>
        </p:grpSpPr>
        <p:sp>
          <p:nvSpPr>
            <p:cNvPr id="461" name="Google Shape;461;g8b76bf33ce_0_84"/>
            <p:cNvSpPr/>
            <p:nvPr/>
          </p:nvSpPr>
          <p:spPr>
            <a:xfrm rot="10800000">
              <a:off x="8288933" y="844436"/>
              <a:ext cx="1623037" cy="2055334"/>
            </a:xfrm>
            <a:custGeom>
              <a:avLst/>
              <a:gdLst/>
              <a:ahLst/>
              <a:cxnLst/>
              <a:rect l="l" t="t" r="r" b="b"/>
              <a:pathLst>
                <a:path w="802" h="1015" extrusionOk="0">
                  <a:moveTo>
                    <a:pt x="802" y="1015"/>
                  </a:moveTo>
                  <a:cubicBezTo>
                    <a:pt x="630" y="1015"/>
                    <a:pt x="630" y="1015"/>
                    <a:pt x="630" y="1015"/>
                  </a:cubicBezTo>
                  <a:cubicBezTo>
                    <a:pt x="630" y="785"/>
                    <a:pt x="630" y="785"/>
                    <a:pt x="630" y="785"/>
                  </a:cubicBezTo>
                  <a:cubicBezTo>
                    <a:pt x="144" y="785"/>
                    <a:pt x="144" y="785"/>
                    <a:pt x="144" y="785"/>
                  </a:cubicBezTo>
                  <a:cubicBezTo>
                    <a:pt x="65" y="785"/>
                    <a:pt x="0" y="721"/>
                    <a:pt x="0" y="642"/>
                  </a:cubicBezTo>
                  <a:cubicBezTo>
                    <a:pt x="0" y="0"/>
                    <a:pt x="0" y="0"/>
                    <a:pt x="0" y="0"/>
                  </a:cubicBezTo>
                  <a:cubicBezTo>
                    <a:pt x="173" y="0"/>
                    <a:pt x="173" y="0"/>
                    <a:pt x="173" y="0"/>
                  </a:cubicBezTo>
                  <a:cubicBezTo>
                    <a:pt x="173" y="613"/>
                    <a:pt x="173" y="613"/>
                    <a:pt x="173" y="613"/>
                  </a:cubicBezTo>
                  <a:cubicBezTo>
                    <a:pt x="659" y="613"/>
                    <a:pt x="659" y="613"/>
                    <a:pt x="659" y="613"/>
                  </a:cubicBezTo>
                  <a:cubicBezTo>
                    <a:pt x="738" y="613"/>
                    <a:pt x="802" y="678"/>
                    <a:pt x="802" y="757"/>
                  </a:cubicBezTo>
                  <a:lnTo>
                    <a:pt x="802" y="1015"/>
                  </a:lnTo>
                  <a:close/>
                </a:path>
              </a:pathLst>
            </a:custGeom>
            <a:solidFill>
              <a:srgbClr val="3D99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g8b76bf33ce_0_84"/>
            <p:cNvSpPr/>
            <p:nvPr/>
          </p:nvSpPr>
          <p:spPr>
            <a:xfrm rot="10800000">
              <a:off x="9305044" y="2995645"/>
              <a:ext cx="821791" cy="1057200"/>
            </a:xfrm>
            <a:custGeom>
              <a:avLst/>
              <a:gdLst/>
              <a:ahLst/>
              <a:cxnLst/>
              <a:rect l="l" t="t" r="r" b="b"/>
              <a:pathLst>
                <a:path w="406" h="522" extrusionOk="0">
                  <a:moveTo>
                    <a:pt x="298" y="78"/>
                  </a:moveTo>
                  <a:cubicBezTo>
                    <a:pt x="189" y="0"/>
                    <a:pt x="93" y="73"/>
                    <a:pt x="82" y="81"/>
                  </a:cubicBezTo>
                  <a:cubicBezTo>
                    <a:pt x="71" y="90"/>
                    <a:pt x="12" y="138"/>
                    <a:pt x="6" y="220"/>
                  </a:cubicBezTo>
                  <a:cubicBezTo>
                    <a:pt x="0" y="302"/>
                    <a:pt x="57" y="383"/>
                    <a:pt x="57" y="383"/>
                  </a:cubicBezTo>
                  <a:cubicBezTo>
                    <a:pt x="73" y="414"/>
                    <a:pt x="73" y="414"/>
                    <a:pt x="73" y="414"/>
                  </a:cubicBezTo>
                  <a:cubicBezTo>
                    <a:pt x="79" y="425"/>
                    <a:pt x="82" y="439"/>
                    <a:pt x="85" y="452"/>
                  </a:cubicBezTo>
                  <a:cubicBezTo>
                    <a:pt x="90" y="472"/>
                    <a:pt x="90" y="497"/>
                    <a:pt x="102" y="515"/>
                  </a:cubicBezTo>
                  <a:cubicBezTo>
                    <a:pt x="103" y="518"/>
                    <a:pt x="105" y="520"/>
                    <a:pt x="107" y="522"/>
                  </a:cubicBezTo>
                  <a:cubicBezTo>
                    <a:pt x="282" y="522"/>
                    <a:pt x="282" y="522"/>
                    <a:pt x="282" y="522"/>
                  </a:cubicBezTo>
                  <a:cubicBezTo>
                    <a:pt x="295" y="503"/>
                    <a:pt x="295" y="484"/>
                    <a:pt x="298" y="461"/>
                  </a:cubicBezTo>
                  <a:cubicBezTo>
                    <a:pt x="302" y="434"/>
                    <a:pt x="315" y="410"/>
                    <a:pt x="327" y="387"/>
                  </a:cubicBezTo>
                  <a:cubicBezTo>
                    <a:pt x="331" y="380"/>
                    <a:pt x="364" y="316"/>
                    <a:pt x="371" y="297"/>
                  </a:cubicBezTo>
                  <a:cubicBezTo>
                    <a:pt x="378" y="278"/>
                    <a:pt x="406" y="157"/>
                    <a:pt x="298" y="78"/>
                  </a:cubicBezTo>
                  <a:close/>
                </a:path>
              </a:pathLst>
            </a:custGeom>
            <a:solidFill>
              <a:srgbClr val="3D99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g8b76bf33ce_0_84"/>
            <p:cNvSpPr/>
            <p:nvPr/>
          </p:nvSpPr>
          <p:spPr>
            <a:xfrm rot="10800000">
              <a:off x="9594382" y="2995645"/>
              <a:ext cx="285915" cy="572686"/>
            </a:xfrm>
            <a:custGeom>
              <a:avLst/>
              <a:gdLst/>
              <a:ahLst/>
              <a:cxnLst/>
              <a:rect l="l" t="t" r="r" b="b"/>
              <a:pathLst>
                <a:path w="141" h="283" extrusionOk="0">
                  <a:moveTo>
                    <a:pt x="26" y="283"/>
                  </a:moveTo>
                  <a:cubicBezTo>
                    <a:pt x="12" y="30"/>
                    <a:pt x="12" y="30"/>
                    <a:pt x="12" y="30"/>
                  </a:cubicBezTo>
                  <a:cubicBezTo>
                    <a:pt x="27" y="58"/>
                    <a:pt x="27" y="58"/>
                    <a:pt x="27" y="58"/>
                  </a:cubicBezTo>
                  <a:cubicBezTo>
                    <a:pt x="28" y="60"/>
                    <a:pt x="30" y="61"/>
                    <a:pt x="31" y="60"/>
                  </a:cubicBezTo>
                  <a:cubicBezTo>
                    <a:pt x="33" y="60"/>
                    <a:pt x="34" y="59"/>
                    <a:pt x="35" y="57"/>
                  </a:cubicBezTo>
                  <a:cubicBezTo>
                    <a:pt x="52" y="20"/>
                    <a:pt x="52" y="20"/>
                    <a:pt x="52" y="20"/>
                  </a:cubicBezTo>
                  <a:cubicBezTo>
                    <a:pt x="69" y="59"/>
                    <a:pt x="69" y="59"/>
                    <a:pt x="69" y="59"/>
                  </a:cubicBezTo>
                  <a:cubicBezTo>
                    <a:pt x="70" y="61"/>
                    <a:pt x="71" y="63"/>
                    <a:pt x="73" y="63"/>
                  </a:cubicBezTo>
                  <a:cubicBezTo>
                    <a:pt x="75" y="63"/>
                    <a:pt x="76" y="61"/>
                    <a:pt x="77" y="60"/>
                  </a:cubicBezTo>
                  <a:cubicBezTo>
                    <a:pt x="95" y="21"/>
                    <a:pt x="95" y="21"/>
                    <a:pt x="95" y="21"/>
                  </a:cubicBezTo>
                  <a:cubicBezTo>
                    <a:pt x="107" y="56"/>
                    <a:pt x="107" y="56"/>
                    <a:pt x="107" y="56"/>
                  </a:cubicBezTo>
                  <a:cubicBezTo>
                    <a:pt x="107" y="58"/>
                    <a:pt x="109" y="60"/>
                    <a:pt x="111" y="60"/>
                  </a:cubicBezTo>
                  <a:cubicBezTo>
                    <a:pt x="112" y="60"/>
                    <a:pt x="114" y="59"/>
                    <a:pt x="115" y="57"/>
                  </a:cubicBezTo>
                  <a:cubicBezTo>
                    <a:pt x="129" y="31"/>
                    <a:pt x="129" y="31"/>
                    <a:pt x="129" y="31"/>
                  </a:cubicBezTo>
                  <a:cubicBezTo>
                    <a:pt x="113" y="283"/>
                    <a:pt x="113" y="283"/>
                    <a:pt x="113" y="283"/>
                  </a:cubicBezTo>
                  <a:cubicBezTo>
                    <a:pt x="122" y="283"/>
                    <a:pt x="122" y="283"/>
                    <a:pt x="122" y="283"/>
                  </a:cubicBezTo>
                  <a:cubicBezTo>
                    <a:pt x="141" y="8"/>
                    <a:pt x="141" y="8"/>
                    <a:pt x="141" y="8"/>
                  </a:cubicBezTo>
                  <a:cubicBezTo>
                    <a:pt x="141" y="5"/>
                    <a:pt x="139" y="2"/>
                    <a:pt x="137" y="2"/>
                  </a:cubicBezTo>
                  <a:cubicBezTo>
                    <a:pt x="135" y="1"/>
                    <a:pt x="133" y="2"/>
                    <a:pt x="132" y="4"/>
                  </a:cubicBezTo>
                  <a:cubicBezTo>
                    <a:pt x="112" y="41"/>
                    <a:pt x="112" y="41"/>
                    <a:pt x="112" y="41"/>
                  </a:cubicBezTo>
                  <a:cubicBezTo>
                    <a:pt x="100" y="5"/>
                    <a:pt x="100" y="5"/>
                    <a:pt x="100" y="5"/>
                  </a:cubicBezTo>
                  <a:cubicBezTo>
                    <a:pt x="99" y="3"/>
                    <a:pt x="97" y="1"/>
                    <a:pt x="95" y="1"/>
                  </a:cubicBezTo>
                  <a:cubicBezTo>
                    <a:pt x="94" y="1"/>
                    <a:pt x="92" y="2"/>
                    <a:pt x="91" y="4"/>
                  </a:cubicBezTo>
                  <a:cubicBezTo>
                    <a:pt x="73" y="44"/>
                    <a:pt x="73" y="44"/>
                    <a:pt x="73" y="44"/>
                  </a:cubicBezTo>
                  <a:cubicBezTo>
                    <a:pt x="56" y="4"/>
                    <a:pt x="56" y="4"/>
                    <a:pt x="56" y="4"/>
                  </a:cubicBezTo>
                  <a:cubicBezTo>
                    <a:pt x="55" y="2"/>
                    <a:pt x="54" y="1"/>
                    <a:pt x="52" y="1"/>
                  </a:cubicBezTo>
                  <a:cubicBezTo>
                    <a:pt x="50" y="1"/>
                    <a:pt x="48" y="2"/>
                    <a:pt x="48" y="4"/>
                  </a:cubicBezTo>
                  <a:cubicBezTo>
                    <a:pt x="31" y="42"/>
                    <a:pt x="31" y="42"/>
                    <a:pt x="31" y="42"/>
                  </a:cubicBezTo>
                  <a:cubicBezTo>
                    <a:pt x="9" y="4"/>
                    <a:pt x="9" y="4"/>
                    <a:pt x="9" y="4"/>
                  </a:cubicBezTo>
                  <a:cubicBezTo>
                    <a:pt x="8" y="1"/>
                    <a:pt x="6" y="0"/>
                    <a:pt x="4" y="1"/>
                  </a:cubicBezTo>
                  <a:cubicBezTo>
                    <a:pt x="2" y="2"/>
                    <a:pt x="0" y="5"/>
                    <a:pt x="0" y="8"/>
                  </a:cubicBezTo>
                  <a:cubicBezTo>
                    <a:pt x="16" y="283"/>
                    <a:pt x="16" y="283"/>
                    <a:pt x="16" y="283"/>
                  </a:cubicBezTo>
                  <a:lnTo>
                    <a:pt x="26" y="283"/>
                  </a:lnTo>
                  <a:close/>
                </a:path>
              </a:pathLst>
            </a:custGeom>
            <a:solidFill>
              <a:srgbClr val="5D4A4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g8b76bf33ce_0_84"/>
            <p:cNvSpPr/>
            <p:nvPr/>
          </p:nvSpPr>
          <p:spPr>
            <a:xfrm rot="10800000">
              <a:off x="9561870" y="2918620"/>
              <a:ext cx="350100" cy="52200"/>
            </a:xfrm>
            <a:prstGeom prst="rect">
              <a:avLst/>
            </a:prstGeom>
            <a:solidFill>
              <a:srgbClr val="3D99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5" name="Google Shape;465;g8b76bf33ce_0_84"/>
          <p:cNvGrpSpPr/>
          <p:nvPr/>
        </p:nvGrpSpPr>
        <p:grpSpPr>
          <a:xfrm>
            <a:off x="7126669" y="1185812"/>
            <a:ext cx="1161306" cy="2908574"/>
            <a:chOff x="7437180" y="844435"/>
            <a:chExt cx="1404749" cy="3518294"/>
          </a:xfrm>
        </p:grpSpPr>
        <p:sp>
          <p:nvSpPr>
            <p:cNvPr id="466" name="Google Shape;466;g8b76bf33ce_0_84"/>
            <p:cNvSpPr/>
            <p:nvPr/>
          </p:nvSpPr>
          <p:spPr>
            <a:xfrm rot="10800000">
              <a:off x="7437180" y="844435"/>
              <a:ext cx="1188173" cy="2361794"/>
            </a:xfrm>
            <a:custGeom>
              <a:avLst/>
              <a:gdLst/>
              <a:ahLst/>
              <a:cxnLst/>
              <a:rect l="l" t="t" r="r" b="b"/>
              <a:pathLst>
                <a:path w="587" h="1166" extrusionOk="0">
                  <a:moveTo>
                    <a:pt x="587" y="1166"/>
                  </a:moveTo>
                  <a:cubicBezTo>
                    <a:pt x="414" y="1166"/>
                    <a:pt x="414" y="1166"/>
                    <a:pt x="414" y="1166"/>
                  </a:cubicBezTo>
                  <a:cubicBezTo>
                    <a:pt x="414" y="675"/>
                    <a:pt x="414" y="675"/>
                    <a:pt x="414" y="675"/>
                  </a:cubicBezTo>
                  <a:cubicBezTo>
                    <a:pt x="144" y="675"/>
                    <a:pt x="144" y="675"/>
                    <a:pt x="144" y="675"/>
                  </a:cubicBezTo>
                  <a:cubicBezTo>
                    <a:pt x="65" y="675"/>
                    <a:pt x="0" y="611"/>
                    <a:pt x="0" y="532"/>
                  </a:cubicBezTo>
                  <a:cubicBezTo>
                    <a:pt x="0" y="0"/>
                    <a:pt x="0" y="0"/>
                    <a:pt x="0" y="0"/>
                  </a:cubicBezTo>
                  <a:cubicBezTo>
                    <a:pt x="172" y="0"/>
                    <a:pt x="172" y="0"/>
                    <a:pt x="172" y="0"/>
                  </a:cubicBezTo>
                  <a:cubicBezTo>
                    <a:pt x="173" y="503"/>
                    <a:pt x="173" y="503"/>
                    <a:pt x="173" y="503"/>
                  </a:cubicBezTo>
                  <a:cubicBezTo>
                    <a:pt x="443" y="503"/>
                    <a:pt x="443" y="503"/>
                    <a:pt x="443" y="503"/>
                  </a:cubicBezTo>
                  <a:cubicBezTo>
                    <a:pt x="522" y="503"/>
                    <a:pt x="587" y="568"/>
                    <a:pt x="587" y="647"/>
                  </a:cubicBezTo>
                  <a:lnTo>
                    <a:pt x="587" y="1166"/>
                  </a:lnTo>
                  <a:close/>
                </a:path>
              </a:pathLst>
            </a:custGeom>
            <a:solidFill>
              <a:srgbClr val="5D4A4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g8b76bf33ce_0_84"/>
            <p:cNvSpPr/>
            <p:nvPr/>
          </p:nvSpPr>
          <p:spPr>
            <a:xfrm rot="10800000">
              <a:off x="8020138" y="3305529"/>
              <a:ext cx="821791" cy="1057200"/>
            </a:xfrm>
            <a:custGeom>
              <a:avLst/>
              <a:gdLst/>
              <a:ahLst/>
              <a:cxnLst/>
              <a:rect l="l" t="t" r="r" b="b"/>
              <a:pathLst>
                <a:path w="406" h="522" extrusionOk="0">
                  <a:moveTo>
                    <a:pt x="298" y="78"/>
                  </a:moveTo>
                  <a:cubicBezTo>
                    <a:pt x="189" y="0"/>
                    <a:pt x="93" y="73"/>
                    <a:pt x="82" y="81"/>
                  </a:cubicBezTo>
                  <a:cubicBezTo>
                    <a:pt x="71" y="90"/>
                    <a:pt x="12" y="138"/>
                    <a:pt x="6" y="220"/>
                  </a:cubicBezTo>
                  <a:cubicBezTo>
                    <a:pt x="0" y="302"/>
                    <a:pt x="57" y="383"/>
                    <a:pt x="57" y="383"/>
                  </a:cubicBezTo>
                  <a:cubicBezTo>
                    <a:pt x="73" y="413"/>
                    <a:pt x="73" y="413"/>
                    <a:pt x="73" y="413"/>
                  </a:cubicBezTo>
                  <a:cubicBezTo>
                    <a:pt x="79" y="425"/>
                    <a:pt x="82" y="439"/>
                    <a:pt x="85" y="451"/>
                  </a:cubicBezTo>
                  <a:cubicBezTo>
                    <a:pt x="90" y="472"/>
                    <a:pt x="90" y="497"/>
                    <a:pt x="102" y="515"/>
                  </a:cubicBezTo>
                  <a:cubicBezTo>
                    <a:pt x="103" y="517"/>
                    <a:pt x="105" y="520"/>
                    <a:pt x="107" y="522"/>
                  </a:cubicBezTo>
                  <a:cubicBezTo>
                    <a:pt x="282" y="522"/>
                    <a:pt x="282" y="522"/>
                    <a:pt x="282" y="522"/>
                  </a:cubicBezTo>
                  <a:cubicBezTo>
                    <a:pt x="295" y="503"/>
                    <a:pt x="295" y="484"/>
                    <a:pt x="298" y="461"/>
                  </a:cubicBezTo>
                  <a:cubicBezTo>
                    <a:pt x="302" y="434"/>
                    <a:pt x="315" y="410"/>
                    <a:pt x="327" y="387"/>
                  </a:cubicBezTo>
                  <a:cubicBezTo>
                    <a:pt x="331" y="380"/>
                    <a:pt x="364" y="316"/>
                    <a:pt x="371" y="297"/>
                  </a:cubicBezTo>
                  <a:cubicBezTo>
                    <a:pt x="378" y="278"/>
                    <a:pt x="406" y="157"/>
                    <a:pt x="298" y="78"/>
                  </a:cubicBezTo>
                  <a:close/>
                </a:path>
              </a:pathLst>
            </a:custGeom>
            <a:solidFill>
              <a:srgbClr val="735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g8b76bf33ce_0_84"/>
            <p:cNvSpPr/>
            <p:nvPr/>
          </p:nvSpPr>
          <p:spPr>
            <a:xfrm rot="10800000">
              <a:off x="8309477" y="3305529"/>
              <a:ext cx="285059" cy="572686"/>
            </a:xfrm>
            <a:custGeom>
              <a:avLst/>
              <a:gdLst/>
              <a:ahLst/>
              <a:cxnLst/>
              <a:rect l="l" t="t" r="r" b="b"/>
              <a:pathLst>
                <a:path w="141" h="283" extrusionOk="0">
                  <a:moveTo>
                    <a:pt x="26" y="283"/>
                  </a:moveTo>
                  <a:cubicBezTo>
                    <a:pt x="12" y="29"/>
                    <a:pt x="12" y="29"/>
                    <a:pt x="12" y="29"/>
                  </a:cubicBezTo>
                  <a:cubicBezTo>
                    <a:pt x="27" y="58"/>
                    <a:pt x="27" y="58"/>
                    <a:pt x="27" y="58"/>
                  </a:cubicBezTo>
                  <a:cubicBezTo>
                    <a:pt x="28" y="59"/>
                    <a:pt x="30" y="60"/>
                    <a:pt x="31" y="60"/>
                  </a:cubicBezTo>
                  <a:cubicBezTo>
                    <a:pt x="33" y="60"/>
                    <a:pt x="34" y="59"/>
                    <a:pt x="35" y="57"/>
                  </a:cubicBezTo>
                  <a:cubicBezTo>
                    <a:pt x="52" y="20"/>
                    <a:pt x="52" y="20"/>
                    <a:pt x="52" y="20"/>
                  </a:cubicBezTo>
                  <a:cubicBezTo>
                    <a:pt x="69" y="59"/>
                    <a:pt x="69" y="59"/>
                    <a:pt x="69" y="59"/>
                  </a:cubicBezTo>
                  <a:cubicBezTo>
                    <a:pt x="70" y="61"/>
                    <a:pt x="71" y="63"/>
                    <a:pt x="73" y="63"/>
                  </a:cubicBezTo>
                  <a:cubicBezTo>
                    <a:pt x="75" y="63"/>
                    <a:pt x="76" y="61"/>
                    <a:pt x="77" y="59"/>
                  </a:cubicBezTo>
                  <a:cubicBezTo>
                    <a:pt x="95" y="21"/>
                    <a:pt x="95" y="21"/>
                    <a:pt x="95" y="21"/>
                  </a:cubicBezTo>
                  <a:cubicBezTo>
                    <a:pt x="107" y="56"/>
                    <a:pt x="107" y="56"/>
                    <a:pt x="107" y="56"/>
                  </a:cubicBezTo>
                  <a:cubicBezTo>
                    <a:pt x="107" y="58"/>
                    <a:pt x="109" y="60"/>
                    <a:pt x="111" y="60"/>
                  </a:cubicBezTo>
                  <a:cubicBezTo>
                    <a:pt x="112" y="60"/>
                    <a:pt x="114" y="59"/>
                    <a:pt x="115" y="57"/>
                  </a:cubicBezTo>
                  <a:cubicBezTo>
                    <a:pt x="129" y="31"/>
                    <a:pt x="129" y="31"/>
                    <a:pt x="129" y="31"/>
                  </a:cubicBezTo>
                  <a:cubicBezTo>
                    <a:pt x="113" y="283"/>
                    <a:pt x="113" y="283"/>
                    <a:pt x="113" y="283"/>
                  </a:cubicBezTo>
                  <a:cubicBezTo>
                    <a:pt x="122" y="283"/>
                    <a:pt x="122" y="283"/>
                    <a:pt x="122" y="283"/>
                  </a:cubicBezTo>
                  <a:cubicBezTo>
                    <a:pt x="141" y="8"/>
                    <a:pt x="141" y="8"/>
                    <a:pt x="141" y="8"/>
                  </a:cubicBezTo>
                  <a:cubicBezTo>
                    <a:pt x="141" y="5"/>
                    <a:pt x="139" y="2"/>
                    <a:pt x="137" y="1"/>
                  </a:cubicBezTo>
                  <a:cubicBezTo>
                    <a:pt x="135" y="0"/>
                    <a:pt x="133" y="1"/>
                    <a:pt x="132" y="4"/>
                  </a:cubicBezTo>
                  <a:cubicBezTo>
                    <a:pt x="112" y="41"/>
                    <a:pt x="112" y="41"/>
                    <a:pt x="112" y="41"/>
                  </a:cubicBezTo>
                  <a:cubicBezTo>
                    <a:pt x="100" y="5"/>
                    <a:pt x="100" y="5"/>
                    <a:pt x="100" y="5"/>
                  </a:cubicBezTo>
                  <a:cubicBezTo>
                    <a:pt x="99" y="3"/>
                    <a:pt x="97" y="1"/>
                    <a:pt x="95" y="1"/>
                  </a:cubicBezTo>
                  <a:cubicBezTo>
                    <a:pt x="94" y="1"/>
                    <a:pt x="92" y="2"/>
                    <a:pt x="91" y="4"/>
                  </a:cubicBezTo>
                  <a:cubicBezTo>
                    <a:pt x="73" y="43"/>
                    <a:pt x="73" y="43"/>
                    <a:pt x="73" y="43"/>
                  </a:cubicBezTo>
                  <a:cubicBezTo>
                    <a:pt x="56" y="4"/>
                    <a:pt x="56" y="4"/>
                    <a:pt x="56" y="4"/>
                  </a:cubicBezTo>
                  <a:cubicBezTo>
                    <a:pt x="55" y="2"/>
                    <a:pt x="54" y="1"/>
                    <a:pt x="52" y="1"/>
                  </a:cubicBezTo>
                  <a:cubicBezTo>
                    <a:pt x="50" y="1"/>
                    <a:pt x="48" y="2"/>
                    <a:pt x="48" y="4"/>
                  </a:cubicBezTo>
                  <a:cubicBezTo>
                    <a:pt x="31" y="42"/>
                    <a:pt x="31" y="42"/>
                    <a:pt x="31" y="42"/>
                  </a:cubicBezTo>
                  <a:cubicBezTo>
                    <a:pt x="9" y="3"/>
                    <a:pt x="9" y="3"/>
                    <a:pt x="9" y="3"/>
                  </a:cubicBezTo>
                  <a:cubicBezTo>
                    <a:pt x="8" y="1"/>
                    <a:pt x="6" y="0"/>
                    <a:pt x="4" y="1"/>
                  </a:cubicBezTo>
                  <a:cubicBezTo>
                    <a:pt x="2" y="2"/>
                    <a:pt x="0" y="5"/>
                    <a:pt x="0" y="8"/>
                  </a:cubicBezTo>
                  <a:cubicBezTo>
                    <a:pt x="16" y="283"/>
                    <a:pt x="16" y="283"/>
                    <a:pt x="16" y="283"/>
                  </a:cubicBezTo>
                  <a:lnTo>
                    <a:pt x="26" y="283"/>
                  </a:lnTo>
                  <a:close/>
                </a:path>
              </a:pathLst>
            </a:custGeom>
            <a:solidFill>
              <a:srgbClr val="5D4A4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g8b76bf33ce_0_84"/>
            <p:cNvSpPr/>
            <p:nvPr/>
          </p:nvSpPr>
          <p:spPr>
            <a:xfrm rot="10800000">
              <a:off x="8276965" y="3230304"/>
              <a:ext cx="350100" cy="50400"/>
            </a:xfrm>
            <a:prstGeom prst="rect">
              <a:avLst/>
            </a:prstGeom>
            <a:solidFill>
              <a:srgbClr val="735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0" name="Google Shape;470;g8b76bf33ce_0_84"/>
          <p:cNvSpPr/>
          <p:nvPr/>
        </p:nvSpPr>
        <p:spPr>
          <a:xfrm>
            <a:off x="1055531" y="5685367"/>
            <a:ext cx="3185100" cy="2855100"/>
          </a:xfrm>
          <a:prstGeom prst="roundRect">
            <a:avLst>
              <a:gd name="adj" fmla="val 16667"/>
            </a:avLst>
          </a:prstGeom>
          <a:solidFill>
            <a:srgbClr val="CCDACC"/>
          </a:solidFill>
          <a:ln w="25400" cap="flat" cmpd="sng">
            <a:solidFill>
              <a:srgbClr val="60876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rgbClr val="3F3F3F"/>
                </a:solidFill>
                <a:latin typeface="Open Sans"/>
                <a:ea typeface="Open Sans"/>
                <a:cs typeface="Open Sans"/>
                <a:sym typeface="Open Sans"/>
              </a:rPr>
              <a:t>Database Management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MySQL, Oracle, and MongoDB</a:t>
            </a:r>
            <a:endParaRPr sz="2200" b="0" i="0" u="none" strike="noStrike" cap="none">
              <a:solidFill>
                <a:srgbClr val="3F3F3F"/>
              </a:solidFill>
              <a:latin typeface="Open Sans"/>
              <a:ea typeface="Open Sans"/>
              <a:cs typeface="Open Sans"/>
              <a:sym typeface="Open Sans"/>
            </a:endParaRPr>
          </a:p>
        </p:txBody>
      </p:sp>
      <p:sp>
        <p:nvSpPr>
          <p:cNvPr id="471" name="Google Shape;471;g8b76bf33ce_0_84"/>
          <p:cNvSpPr/>
          <p:nvPr/>
        </p:nvSpPr>
        <p:spPr>
          <a:xfrm>
            <a:off x="4868758" y="5685367"/>
            <a:ext cx="3185100" cy="2855100"/>
          </a:xfrm>
          <a:prstGeom prst="roundRect">
            <a:avLst>
              <a:gd name="adj" fmla="val 16667"/>
            </a:avLst>
          </a:prstGeom>
          <a:solidFill>
            <a:srgbClr val="D8CDCA"/>
          </a:solidFill>
          <a:ln w="25400" cap="flat" cmpd="sng">
            <a:solidFill>
              <a:srgbClr val="5D4A4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rgbClr val="3F3F3F"/>
                </a:solidFill>
                <a:latin typeface="Open Sans"/>
                <a:ea typeface="Open Sans"/>
                <a:cs typeface="Open Sans"/>
                <a:sym typeface="Open Sans"/>
              </a:rPr>
              <a:t>Backend Development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Java Programming, JPA, Hibernate, and Servlets</a:t>
            </a:r>
            <a:endParaRPr sz="2200" b="0" i="0" u="none" strike="noStrike" cap="none">
              <a:solidFill>
                <a:srgbClr val="3F3F3F"/>
              </a:solidFill>
              <a:latin typeface="Open Sans"/>
              <a:ea typeface="Open Sans"/>
              <a:cs typeface="Open Sans"/>
              <a:sym typeface="Open Sans"/>
            </a:endParaRPr>
          </a:p>
        </p:txBody>
      </p:sp>
      <p:sp>
        <p:nvSpPr>
          <p:cNvPr id="472" name="Google Shape;472;g8b76bf33ce_0_84"/>
          <p:cNvSpPr/>
          <p:nvPr/>
        </p:nvSpPr>
        <p:spPr>
          <a:xfrm>
            <a:off x="8681985" y="5685367"/>
            <a:ext cx="3185100" cy="2855100"/>
          </a:xfrm>
          <a:prstGeom prst="roundRect">
            <a:avLst>
              <a:gd name="adj" fmla="val 16667"/>
            </a:avLst>
          </a:prstGeom>
          <a:solidFill>
            <a:srgbClr val="BDE5E3"/>
          </a:solidFill>
          <a:ln w="25400" cap="flat" cmpd="sng">
            <a:solidFill>
              <a:srgbClr val="2D716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rgbClr val="3F3F3F"/>
                </a:solidFill>
                <a:latin typeface="Open Sans"/>
                <a:ea typeface="Open Sans"/>
                <a:cs typeface="Open Sans"/>
                <a:sym typeface="Open Sans"/>
              </a:rPr>
              <a:t>Frontend Development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IN" sz="2200">
                <a:solidFill>
                  <a:srgbClr val="3F3F3F"/>
                </a:solidFill>
                <a:latin typeface="Open Sans"/>
                <a:ea typeface="Open Sans"/>
                <a:cs typeface="Open Sans"/>
                <a:sym typeface="Open Sans"/>
              </a:rPr>
              <a:t>JSP</a:t>
            </a:r>
            <a:r>
              <a:rPr lang="en-IN" sz="2200" b="0" i="0" u="none" strike="noStrike" cap="none">
                <a:solidFill>
                  <a:srgbClr val="3F3F3F"/>
                </a:solidFill>
                <a:latin typeface="Open Sans"/>
                <a:ea typeface="Open Sans"/>
                <a:cs typeface="Open Sans"/>
                <a:sym typeface="Open Sans"/>
              </a:rPr>
              <a:t>, Angular, Bootstrap, HTML/CSS, Javascript, and NodeJS</a:t>
            </a:r>
            <a:endParaRPr sz="2200" b="0" i="0" u="none" strike="noStrike" cap="none">
              <a:solidFill>
                <a:srgbClr val="3F3F3F"/>
              </a:solidFill>
              <a:latin typeface="Open Sans"/>
              <a:ea typeface="Open Sans"/>
              <a:cs typeface="Open Sans"/>
              <a:sym typeface="Open Sans"/>
            </a:endParaRPr>
          </a:p>
        </p:txBody>
      </p:sp>
      <p:sp>
        <p:nvSpPr>
          <p:cNvPr id="473" name="Google Shape;473;g8b76bf33ce_0_84"/>
          <p:cNvSpPr/>
          <p:nvPr/>
        </p:nvSpPr>
        <p:spPr>
          <a:xfrm>
            <a:off x="12495213" y="5685367"/>
            <a:ext cx="3185100" cy="2855100"/>
          </a:xfrm>
          <a:prstGeom prst="roundRect">
            <a:avLst>
              <a:gd name="adj" fmla="val 16667"/>
            </a:avLst>
          </a:prstGeom>
          <a:solidFill>
            <a:srgbClr val="F8D5A6"/>
          </a:solidFill>
          <a:ln w="25400" cap="flat" cmpd="sng">
            <a:solidFill>
              <a:srgbClr val="E98C1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rgbClr val="3F3F3F"/>
                </a:solidFill>
                <a:latin typeface="Open Sans"/>
                <a:ea typeface="Open Sans"/>
                <a:cs typeface="Open Sans"/>
                <a:sym typeface="Open Sans"/>
              </a:rPr>
              <a:t>Testing and DevOps</a:t>
            </a:r>
            <a:endParaRPr sz="24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Selenium, TestNG, Jenkins, GitHub, Docker, and AWS</a:t>
            </a:r>
            <a:endParaRPr sz="2200" b="0" i="0" u="none" strike="noStrike" cap="none">
              <a:solidFill>
                <a:srgbClr val="3F3F3F"/>
              </a:solidFill>
              <a:latin typeface="Open Sans"/>
              <a:ea typeface="Open Sans"/>
              <a:cs typeface="Open Sans"/>
              <a:sym typeface="Open Sans"/>
            </a:endParaRPr>
          </a:p>
        </p:txBody>
      </p:sp>
      <p:sp>
        <p:nvSpPr>
          <p:cNvPr id="474" name="Google Shape;474;g8b76bf33ce_0_84"/>
          <p:cNvSpPr/>
          <p:nvPr/>
        </p:nvSpPr>
        <p:spPr>
          <a:xfrm>
            <a:off x="2671857" y="3634660"/>
            <a:ext cx="4000500" cy="2047875"/>
          </a:xfrm>
          <a:custGeom>
            <a:avLst/>
            <a:gdLst/>
            <a:ahLst/>
            <a:cxnLst/>
            <a:rect l="l" t="t" r="r" b="b"/>
            <a:pathLst>
              <a:path w="4000500" h="2047875" extrusionOk="0">
                <a:moveTo>
                  <a:pt x="4000500" y="0"/>
                </a:moveTo>
                <a:lnTo>
                  <a:pt x="4000500" y="1114425"/>
                </a:lnTo>
                <a:lnTo>
                  <a:pt x="0" y="1114425"/>
                </a:lnTo>
                <a:lnTo>
                  <a:pt x="0" y="2047875"/>
                </a:lnTo>
              </a:path>
            </a:pathLst>
          </a:custGeom>
          <a:noFill/>
          <a:ln w="25400" cap="flat" cmpd="sng">
            <a:solidFill>
              <a:srgbClr val="60876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475" name="Google Shape;475;g8b76bf33ce_0_84"/>
          <p:cNvSpPr/>
          <p:nvPr/>
        </p:nvSpPr>
        <p:spPr>
          <a:xfrm>
            <a:off x="6462807" y="3872785"/>
            <a:ext cx="1495425" cy="1809750"/>
          </a:xfrm>
          <a:custGeom>
            <a:avLst/>
            <a:gdLst/>
            <a:ahLst/>
            <a:cxnLst/>
            <a:rect l="l" t="t" r="r" b="b"/>
            <a:pathLst>
              <a:path w="1495425" h="1809750" extrusionOk="0">
                <a:moveTo>
                  <a:pt x="1495425" y="0"/>
                </a:moveTo>
                <a:lnTo>
                  <a:pt x="1495425" y="866775"/>
                </a:lnTo>
                <a:lnTo>
                  <a:pt x="371475" y="866775"/>
                </a:lnTo>
                <a:lnTo>
                  <a:pt x="371475" y="1476375"/>
                </a:lnTo>
                <a:lnTo>
                  <a:pt x="0" y="1476375"/>
                </a:lnTo>
                <a:lnTo>
                  <a:pt x="0" y="1809750"/>
                </a:lnTo>
              </a:path>
            </a:pathLst>
          </a:custGeom>
          <a:noFill/>
          <a:ln w="25400" cap="flat" cmpd="sng">
            <a:solidFill>
              <a:srgbClr val="5D4A4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476" name="Google Shape;476;g8b76bf33ce_0_84"/>
          <p:cNvSpPr/>
          <p:nvPr/>
        </p:nvSpPr>
        <p:spPr>
          <a:xfrm>
            <a:off x="9901332" y="3491785"/>
            <a:ext cx="4267200" cy="2162175"/>
          </a:xfrm>
          <a:custGeom>
            <a:avLst/>
            <a:gdLst/>
            <a:ahLst/>
            <a:cxnLst/>
            <a:rect l="l" t="t" r="r" b="b"/>
            <a:pathLst>
              <a:path w="4267200" h="2162175" extrusionOk="0">
                <a:moveTo>
                  <a:pt x="0" y="0"/>
                </a:moveTo>
                <a:lnTo>
                  <a:pt x="0" y="1247775"/>
                </a:lnTo>
                <a:lnTo>
                  <a:pt x="4267200" y="1247775"/>
                </a:lnTo>
                <a:lnTo>
                  <a:pt x="4267200" y="2162175"/>
                </a:lnTo>
              </a:path>
            </a:pathLst>
          </a:custGeom>
          <a:noFill/>
          <a:ln w="25400" cap="flat" cmpd="sng">
            <a:solidFill>
              <a:srgbClr val="E98C1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477" name="Google Shape;477;g8b76bf33ce_0_84"/>
          <p:cNvSpPr/>
          <p:nvPr/>
        </p:nvSpPr>
        <p:spPr>
          <a:xfrm>
            <a:off x="8882157" y="3615610"/>
            <a:ext cx="1504950" cy="2066925"/>
          </a:xfrm>
          <a:custGeom>
            <a:avLst/>
            <a:gdLst/>
            <a:ahLst/>
            <a:cxnLst/>
            <a:rect l="l" t="t" r="r" b="b"/>
            <a:pathLst>
              <a:path w="1504950" h="2066925" extrusionOk="0">
                <a:moveTo>
                  <a:pt x="0" y="0"/>
                </a:moveTo>
                <a:lnTo>
                  <a:pt x="0" y="1114425"/>
                </a:lnTo>
                <a:lnTo>
                  <a:pt x="828675" y="1114425"/>
                </a:lnTo>
                <a:lnTo>
                  <a:pt x="828675" y="1771650"/>
                </a:lnTo>
                <a:lnTo>
                  <a:pt x="1362075" y="1771650"/>
                </a:lnTo>
                <a:lnTo>
                  <a:pt x="1504950" y="1771650"/>
                </a:lnTo>
                <a:lnTo>
                  <a:pt x="1504950" y="2066925"/>
                </a:lnTo>
              </a:path>
            </a:pathLst>
          </a:custGeom>
          <a:noFill/>
          <a:ln w="25400" cap="flat" cmpd="sng">
            <a:solidFill>
              <a:srgbClr val="2D716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50"/>
                                        </p:tgtEl>
                                        <p:attrNameLst>
                                          <p:attrName>style.visibility</p:attrName>
                                        </p:attrNameLst>
                                      </p:cBhvr>
                                      <p:to>
                                        <p:strVal val="visible"/>
                                      </p:to>
                                    </p:set>
                                    <p:anim calcmode="lin" valueType="num">
                                      <p:cBhvr additive="base">
                                        <p:cTn id="7" dur="500"/>
                                        <p:tgtEl>
                                          <p:spTgt spid="450"/>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400"/>
                                  </p:stCondLst>
                                  <p:childTnLst>
                                    <p:set>
                                      <p:cBhvr>
                                        <p:cTn id="9" dur="1" fill="hold">
                                          <p:stCondLst>
                                            <p:cond delay="0"/>
                                          </p:stCondLst>
                                        </p:cTn>
                                        <p:tgtEl>
                                          <p:spTgt spid="474"/>
                                        </p:tgtEl>
                                        <p:attrNameLst>
                                          <p:attrName>style.visibility</p:attrName>
                                        </p:attrNameLst>
                                      </p:cBhvr>
                                      <p:to>
                                        <p:strVal val="visible"/>
                                      </p:to>
                                    </p:set>
                                    <p:animEffect transition="in" filter="fade">
                                      <p:cBhvr>
                                        <p:cTn id="10" dur="500"/>
                                        <p:tgtEl>
                                          <p:spTgt spid="474"/>
                                        </p:tgtEl>
                                      </p:cBhvr>
                                    </p:animEffect>
                                  </p:childTnLst>
                                </p:cTn>
                              </p:par>
                              <p:par>
                                <p:cTn id="11" presetID="10" presetClass="entr" presetSubtype="0" fill="hold" nodeType="withEffect">
                                  <p:stCondLst>
                                    <p:cond delay="700"/>
                                  </p:stCondLst>
                                  <p:childTnLst>
                                    <p:set>
                                      <p:cBhvr>
                                        <p:cTn id="12" dur="1" fill="hold">
                                          <p:stCondLst>
                                            <p:cond delay="0"/>
                                          </p:stCondLst>
                                        </p:cTn>
                                        <p:tgtEl>
                                          <p:spTgt spid="470"/>
                                        </p:tgtEl>
                                        <p:attrNameLst>
                                          <p:attrName>style.visibility</p:attrName>
                                        </p:attrNameLst>
                                      </p:cBhvr>
                                      <p:to>
                                        <p:strVal val="visible"/>
                                      </p:to>
                                    </p:set>
                                    <p:animEffect transition="in" filter="fade">
                                      <p:cBhvr>
                                        <p:cTn id="13" dur="500"/>
                                        <p:tgtEl>
                                          <p:spTgt spid="470"/>
                                        </p:tgtEl>
                                      </p:cBhvr>
                                    </p:animEffect>
                                  </p:childTnLst>
                                </p:cTn>
                              </p:par>
                              <p:par>
                                <p:cTn id="14" presetID="2" presetClass="entr" presetSubtype="1" fill="hold" nodeType="withEffect">
                                  <p:stCondLst>
                                    <p:cond delay="10500"/>
                                  </p:stCondLst>
                                  <p:childTnLst>
                                    <p:set>
                                      <p:cBhvr>
                                        <p:cTn id="15" dur="1" fill="hold">
                                          <p:stCondLst>
                                            <p:cond delay="0"/>
                                          </p:stCondLst>
                                        </p:cTn>
                                        <p:tgtEl>
                                          <p:spTgt spid="465"/>
                                        </p:tgtEl>
                                        <p:attrNameLst>
                                          <p:attrName>style.visibility</p:attrName>
                                        </p:attrNameLst>
                                      </p:cBhvr>
                                      <p:to>
                                        <p:strVal val="visible"/>
                                      </p:to>
                                    </p:set>
                                    <p:anim calcmode="lin" valueType="num">
                                      <p:cBhvr additive="base">
                                        <p:cTn id="16" dur="500"/>
                                        <p:tgtEl>
                                          <p:spTgt spid="465"/>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10800"/>
                                  </p:stCondLst>
                                  <p:childTnLst>
                                    <p:set>
                                      <p:cBhvr>
                                        <p:cTn id="18" dur="1" fill="hold">
                                          <p:stCondLst>
                                            <p:cond delay="0"/>
                                          </p:stCondLst>
                                        </p:cTn>
                                        <p:tgtEl>
                                          <p:spTgt spid="475"/>
                                        </p:tgtEl>
                                        <p:attrNameLst>
                                          <p:attrName>style.visibility</p:attrName>
                                        </p:attrNameLst>
                                      </p:cBhvr>
                                      <p:to>
                                        <p:strVal val="visible"/>
                                      </p:to>
                                    </p:set>
                                    <p:animEffect transition="in" filter="fade">
                                      <p:cBhvr>
                                        <p:cTn id="19" dur="500"/>
                                        <p:tgtEl>
                                          <p:spTgt spid="475"/>
                                        </p:tgtEl>
                                      </p:cBhvr>
                                    </p:animEffect>
                                  </p:childTnLst>
                                </p:cTn>
                              </p:par>
                              <p:par>
                                <p:cTn id="20" presetID="10" presetClass="entr" presetSubtype="0" fill="hold" nodeType="withEffect">
                                  <p:stCondLst>
                                    <p:cond delay="11200"/>
                                  </p:stCondLst>
                                  <p:childTnLst>
                                    <p:set>
                                      <p:cBhvr>
                                        <p:cTn id="21" dur="1" fill="hold">
                                          <p:stCondLst>
                                            <p:cond delay="0"/>
                                          </p:stCondLst>
                                        </p:cTn>
                                        <p:tgtEl>
                                          <p:spTgt spid="471"/>
                                        </p:tgtEl>
                                        <p:attrNameLst>
                                          <p:attrName>style.visibility</p:attrName>
                                        </p:attrNameLst>
                                      </p:cBhvr>
                                      <p:to>
                                        <p:strVal val="visible"/>
                                      </p:to>
                                    </p:set>
                                    <p:animEffect transition="in" filter="fade">
                                      <p:cBhvr>
                                        <p:cTn id="22" dur="500"/>
                                        <p:tgtEl>
                                          <p:spTgt spid="471"/>
                                        </p:tgtEl>
                                      </p:cBhvr>
                                    </p:animEffect>
                                  </p:childTnLst>
                                </p:cTn>
                              </p:par>
                              <p:par>
                                <p:cTn id="23" presetID="2" presetClass="entr" presetSubtype="1" fill="hold" nodeType="withEffect">
                                  <p:stCondLst>
                                    <p:cond delay="35700"/>
                                  </p:stCondLst>
                                  <p:childTnLst>
                                    <p:set>
                                      <p:cBhvr>
                                        <p:cTn id="24" dur="1" fill="hold">
                                          <p:stCondLst>
                                            <p:cond delay="0"/>
                                          </p:stCondLst>
                                        </p:cTn>
                                        <p:tgtEl>
                                          <p:spTgt spid="460"/>
                                        </p:tgtEl>
                                        <p:attrNameLst>
                                          <p:attrName>style.visibility</p:attrName>
                                        </p:attrNameLst>
                                      </p:cBhvr>
                                      <p:to>
                                        <p:strVal val="visible"/>
                                      </p:to>
                                    </p:set>
                                    <p:anim calcmode="lin" valueType="num">
                                      <p:cBhvr additive="base">
                                        <p:cTn id="25" dur="500"/>
                                        <p:tgtEl>
                                          <p:spTgt spid="460"/>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36000"/>
                                  </p:stCondLst>
                                  <p:childTnLst>
                                    <p:set>
                                      <p:cBhvr>
                                        <p:cTn id="27" dur="1" fill="hold">
                                          <p:stCondLst>
                                            <p:cond delay="0"/>
                                          </p:stCondLst>
                                        </p:cTn>
                                        <p:tgtEl>
                                          <p:spTgt spid="477"/>
                                        </p:tgtEl>
                                        <p:attrNameLst>
                                          <p:attrName>style.visibility</p:attrName>
                                        </p:attrNameLst>
                                      </p:cBhvr>
                                      <p:to>
                                        <p:strVal val="visible"/>
                                      </p:to>
                                    </p:set>
                                    <p:animEffect transition="in" filter="fade">
                                      <p:cBhvr>
                                        <p:cTn id="28" dur="500"/>
                                        <p:tgtEl>
                                          <p:spTgt spid="477"/>
                                        </p:tgtEl>
                                      </p:cBhvr>
                                    </p:animEffect>
                                  </p:childTnLst>
                                </p:cTn>
                              </p:par>
                              <p:par>
                                <p:cTn id="29" presetID="10" presetClass="entr" presetSubtype="0" fill="hold" nodeType="withEffect">
                                  <p:stCondLst>
                                    <p:cond delay="36300"/>
                                  </p:stCondLst>
                                  <p:childTnLst>
                                    <p:set>
                                      <p:cBhvr>
                                        <p:cTn id="30" dur="1" fill="hold">
                                          <p:stCondLst>
                                            <p:cond delay="0"/>
                                          </p:stCondLst>
                                        </p:cTn>
                                        <p:tgtEl>
                                          <p:spTgt spid="472"/>
                                        </p:tgtEl>
                                        <p:attrNameLst>
                                          <p:attrName>style.visibility</p:attrName>
                                        </p:attrNameLst>
                                      </p:cBhvr>
                                      <p:to>
                                        <p:strVal val="visible"/>
                                      </p:to>
                                    </p:set>
                                    <p:animEffect transition="in" filter="fade">
                                      <p:cBhvr>
                                        <p:cTn id="31" dur="500"/>
                                        <p:tgtEl>
                                          <p:spTgt spid="472"/>
                                        </p:tgtEl>
                                      </p:cBhvr>
                                    </p:animEffect>
                                  </p:childTnLst>
                                </p:cTn>
                              </p:par>
                              <p:par>
                                <p:cTn id="32" presetID="2" presetClass="entr" presetSubtype="1" fill="hold" nodeType="withEffect">
                                  <p:stCondLst>
                                    <p:cond delay="50300"/>
                                  </p:stCondLst>
                                  <p:childTnLst>
                                    <p:set>
                                      <p:cBhvr>
                                        <p:cTn id="33" dur="1" fill="hold">
                                          <p:stCondLst>
                                            <p:cond delay="0"/>
                                          </p:stCondLst>
                                        </p:cTn>
                                        <p:tgtEl>
                                          <p:spTgt spid="455"/>
                                        </p:tgtEl>
                                        <p:attrNameLst>
                                          <p:attrName>style.visibility</p:attrName>
                                        </p:attrNameLst>
                                      </p:cBhvr>
                                      <p:to>
                                        <p:strVal val="visible"/>
                                      </p:to>
                                    </p:set>
                                    <p:anim calcmode="lin" valueType="num">
                                      <p:cBhvr additive="base">
                                        <p:cTn id="34" dur="500"/>
                                        <p:tgtEl>
                                          <p:spTgt spid="455"/>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50600"/>
                                  </p:stCondLst>
                                  <p:childTnLst>
                                    <p:set>
                                      <p:cBhvr>
                                        <p:cTn id="36" dur="1" fill="hold">
                                          <p:stCondLst>
                                            <p:cond delay="0"/>
                                          </p:stCondLst>
                                        </p:cTn>
                                        <p:tgtEl>
                                          <p:spTgt spid="476"/>
                                        </p:tgtEl>
                                        <p:attrNameLst>
                                          <p:attrName>style.visibility</p:attrName>
                                        </p:attrNameLst>
                                      </p:cBhvr>
                                      <p:to>
                                        <p:strVal val="visible"/>
                                      </p:to>
                                    </p:set>
                                    <p:animEffect transition="in" filter="fade">
                                      <p:cBhvr>
                                        <p:cTn id="37" dur="500"/>
                                        <p:tgtEl>
                                          <p:spTgt spid="476"/>
                                        </p:tgtEl>
                                      </p:cBhvr>
                                    </p:animEffect>
                                  </p:childTnLst>
                                </p:cTn>
                              </p:par>
                              <p:par>
                                <p:cTn id="38" presetID="10" presetClass="entr" presetSubtype="0" fill="hold" nodeType="withEffect">
                                  <p:stCondLst>
                                    <p:cond delay="51000"/>
                                  </p:stCondLst>
                                  <p:childTnLst>
                                    <p:set>
                                      <p:cBhvr>
                                        <p:cTn id="39" dur="1" fill="hold">
                                          <p:stCondLst>
                                            <p:cond delay="0"/>
                                          </p:stCondLst>
                                        </p:cTn>
                                        <p:tgtEl>
                                          <p:spTgt spid="473"/>
                                        </p:tgtEl>
                                        <p:attrNameLst>
                                          <p:attrName>style.visibility</p:attrName>
                                        </p:attrNameLst>
                                      </p:cBhvr>
                                      <p:to>
                                        <p:strVal val="visible"/>
                                      </p:to>
                                    </p:set>
                                    <p:animEffect transition="in" filter="fade">
                                      <p:cBhvr>
                                        <p:cTn id="40"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21"/>
          <p:cNvSpPr txBox="1"/>
          <p:nvPr/>
        </p:nvSpPr>
        <p:spPr>
          <a:xfrm>
            <a:off x="6874593" y="4279612"/>
            <a:ext cx="288522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IN" sz="3200" b="1" i="0" u="none" strike="noStrike" cap="none">
                <a:solidFill>
                  <a:schemeClr val="lt1"/>
                </a:solidFill>
                <a:latin typeface="Open Sans"/>
                <a:ea typeface="Open Sans"/>
                <a:cs typeface="Open Sans"/>
                <a:sym typeface="Open Sans"/>
              </a:rPr>
              <a:t>Thank </a:t>
            </a:r>
            <a:r>
              <a:rPr lang="en-IN" sz="3200" b="1">
                <a:solidFill>
                  <a:schemeClr val="lt1"/>
                </a:solidFill>
                <a:latin typeface="Open Sans"/>
                <a:ea typeface="Open Sans"/>
                <a:cs typeface="Open Sans"/>
                <a:sym typeface="Open Sans"/>
              </a:rPr>
              <a:t>Y</a:t>
            </a:r>
            <a:r>
              <a:rPr lang="en-IN" sz="3200" b="1" i="0" u="none" strike="noStrike" cap="none">
                <a:solidFill>
                  <a:schemeClr val="lt1"/>
                </a:solidFill>
                <a:latin typeface="Open Sans"/>
                <a:ea typeface="Open Sans"/>
                <a:cs typeface="Open Sans"/>
                <a:sym typeface="Open Sans"/>
              </a:rPr>
              <a:t>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g8b76bf33ce_0_117"/>
          <p:cNvSpPr txBox="1">
            <a:spLocks noGrp="1"/>
          </p:cNvSpPr>
          <p:nvPr>
            <p:ph type="body" idx="1"/>
          </p:nvPr>
        </p:nvSpPr>
        <p:spPr>
          <a:xfrm>
            <a:off x="0" y="4114800"/>
            <a:ext cx="16256100" cy="914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IN"/>
              <a:t>Domain: Healthcare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solidFill>
                  <a:schemeClr val="dk1"/>
                </a:solidFill>
              </a:rPr>
              <a:t>Domain: Healthcare</a:t>
            </a:r>
            <a:endParaRPr>
              <a:solidFill>
                <a:schemeClr val="dk1"/>
              </a:solidFill>
            </a:endParaRPr>
          </a:p>
        </p:txBody>
      </p:sp>
      <p:sp>
        <p:nvSpPr>
          <p:cNvPr id="490" name="Google Shape;490;p3"/>
          <p:cNvSpPr txBox="1"/>
          <p:nvPr/>
        </p:nvSpPr>
        <p:spPr>
          <a:xfrm>
            <a:off x="1801000" y="1549700"/>
            <a:ext cx="12654000" cy="6397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2200"/>
              <a:buFont typeface="Arial"/>
              <a:buNone/>
            </a:pPr>
            <a:r>
              <a:rPr lang="en-IN" sz="2200" b="1">
                <a:solidFill>
                  <a:schemeClr val="dk1"/>
                </a:solidFill>
                <a:latin typeface="Open Sans"/>
                <a:ea typeface="Open Sans"/>
                <a:cs typeface="Open Sans"/>
                <a:sym typeface="Open Sans"/>
              </a:rPr>
              <a:t>Project Objective:</a:t>
            </a:r>
            <a:r>
              <a:rPr lang="en-I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marL="0" lvl="0" indent="0" algn="l" rtl="0">
              <a:lnSpc>
                <a:spcPct val="115000"/>
              </a:lnSpc>
              <a:spcBef>
                <a:spcPts val="1000"/>
              </a:spcBef>
              <a:spcAft>
                <a:spcPts val="0"/>
              </a:spcAft>
              <a:buClr>
                <a:schemeClr val="dk1"/>
              </a:buClr>
              <a:buFont typeface="Arial"/>
              <a:buNone/>
            </a:pPr>
            <a:r>
              <a:rPr lang="en-IN" sz="2200">
                <a:solidFill>
                  <a:schemeClr val="dk1"/>
                </a:solidFill>
                <a:latin typeface="Open Sans"/>
                <a:ea typeface="Open Sans"/>
                <a:cs typeface="Open Sans"/>
                <a:sym typeface="Open Sans"/>
              </a:rPr>
              <a:t>Create a dynamic and responsive Java e-healthcare web application for online ordering of medicines.</a:t>
            </a:r>
            <a:endParaRPr>
              <a:solidFill>
                <a:schemeClr val="dk1"/>
              </a:solidFill>
            </a:endParaRPr>
          </a:p>
          <a:p>
            <a:pPr marL="0" marR="0" lvl="0" indent="0" algn="l" rtl="0">
              <a:lnSpc>
                <a:spcPct val="115000"/>
              </a:lnSpc>
              <a:spcBef>
                <a:spcPts val="0"/>
              </a:spcBef>
              <a:spcAft>
                <a:spcPts val="0"/>
              </a:spcAft>
              <a:buClr>
                <a:srgbClr val="000000"/>
              </a:buClr>
              <a:buSzPts val="2200"/>
              <a:buFont typeface="Arial"/>
              <a:buNone/>
            </a:pPr>
            <a:endParaRPr sz="2200" b="1">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IN" sz="2200" b="1" i="0" u="none" strike="noStrike" cap="none">
                <a:solidFill>
                  <a:srgbClr val="000000"/>
                </a:solidFill>
                <a:latin typeface="Open Sans"/>
                <a:ea typeface="Open Sans"/>
                <a:cs typeface="Open Sans"/>
                <a:sym typeface="Open Sans"/>
              </a:rPr>
              <a:t>Background of the project:</a:t>
            </a:r>
            <a:endParaRPr sz="2200" b="1" i="0" u="none" strike="noStrike" cap="none">
              <a:solidFill>
                <a:srgbClr val="000000"/>
              </a:solidFill>
              <a:latin typeface="Open Sans"/>
              <a:ea typeface="Open Sans"/>
              <a:cs typeface="Open Sans"/>
              <a:sym typeface="Open Sans"/>
            </a:endParaRPr>
          </a:p>
          <a:p>
            <a:pPr marL="0" marR="0" lvl="0" indent="0" algn="l" rtl="0">
              <a:lnSpc>
                <a:spcPct val="115000"/>
              </a:lnSpc>
              <a:spcBef>
                <a:spcPts val="1000"/>
              </a:spcBef>
              <a:spcAft>
                <a:spcPts val="0"/>
              </a:spcAft>
              <a:buNone/>
            </a:pPr>
            <a:r>
              <a:rPr lang="en-IN" sz="2200" b="0" i="0" u="none" strike="noStrike" cap="none">
                <a:solidFill>
                  <a:srgbClr val="000000"/>
                </a:solidFill>
                <a:latin typeface="Open Sans"/>
                <a:ea typeface="Open Sans"/>
                <a:cs typeface="Open Sans"/>
                <a:sym typeface="Open Sans"/>
              </a:rPr>
              <a:t>Medicare is a company that supplies medicines and a couple of other healthcare essentials at an affordable price. It was established in 2012 in Delhi, India</a:t>
            </a:r>
            <a:r>
              <a:rPr lang="en-IN" sz="2200">
                <a:latin typeface="Open Sans"/>
                <a:ea typeface="Open Sans"/>
                <a:cs typeface="Open Sans"/>
                <a:sym typeface="Open Sans"/>
              </a:rPr>
              <a:t>.</a:t>
            </a:r>
            <a:endParaRPr sz="2200" b="0" i="0" u="none" strike="noStrike" cap="none">
              <a:solidFill>
                <a:srgbClr val="000000"/>
              </a:solidFill>
              <a:latin typeface="Open Sans"/>
              <a:ea typeface="Open Sans"/>
              <a:cs typeface="Open Sans"/>
              <a:sym typeface="Open Sans"/>
            </a:endParaRPr>
          </a:p>
          <a:p>
            <a:pPr marL="0" marR="0" lvl="0" indent="0" algn="l" rtl="0">
              <a:lnSpc>
                <a:spcPct val="115000"/>
              </a:lnSpc>
              <a:spcBef>
                <a:spcPts val="1000"/>
              </a:spcBef>
              <a:spcAft>
                <a:spcPts val="0"/>
              </a:spcAft>
              <a:buNone/>
            </a:pPr>
            <a:r>
              <a:rPr lang="en-IN" sz="2200" b="0" i="0" u="none" strike="noStrike" cap="none">
                <a:solidFill>
                  <a:srgbClr val="000000"/>
                </a:solidFill>
                <a:latin typeface="Open Sans"/>
                <a:ea typeface="Open Sans"/>
                <a:cs typeface="Open Sans"/>
                <a:sym typeface="Open Sans"/>
              </a:rPr>
              <a:t>It </a:t>
            </a:r>
            <a:r>
              <a:rPr lang="en-IN" sz="2200">
                <a:latin typeface="Open Sans"/>
                <a:ea typeface="Open Sans"/>
                <a:cs typeface="Open Sans"/>
                <a:sym typeface="Open Sans"/>
              </a:rPr>
              <a:t>had been</a:t>
            </a:r>
            <a:r>
              <a:rPr lang="en-IN" sz="2200" b="0" i="0" u="none" strike="noStrike" cap="none">
                <a:solidFill>
                  <a:srgbClr val="000000"/>
                </a:solidFill>
                <a:latin typeface="Open Sans"/>
                <a:ea typeface="Open Sans"/>
                <a:cs typeface="Open Sans"/>
                <a:sym typeface="Open Sans"/>
              </a:rPr>
              <a:t> serving fine all these years, however, the business analysts noticed a drop in </a:t>
            </a:r>
            <a:r>
              <a:rPr lang="en-IN" sz="2200" b="0" i="0" u="none" strike="noStrike" cap="none">
                <a:solidFill>
                  <a:srgbClr val="000000"/>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the selling</a:t>
            </a:r>
            <a:r>
              <a:rPr lang="en-IN" sz="2200" b="0" i="0" u="none" strike="noStrike" cap="none">
                <a:solidFill>
                  <a:srgbClr val="000000"/>
                </a:solidFill>
                <a:latin typeface="Open Sans"/>
                <a:ea typeface="Open Sans"/>
                <a:cs typeface="Open Sans"/>
                <a:sym typeface="Open Sans"/>
              </a:rPr>
              <a:t> since 201</a:t>
            </a:r>
            <a:r>
              <a:rPr lang="en-IN" sz="2200">
                <a:latin typeface="Open Sans"/>
                <a:ea typeface="Open Sans"/>
                <a:cs typeface="Open Sans"/>
                <a:sym typeface="Open Sans"/>
              </a:rPr>
              <a:t>5</a:t>
            </a:r>
            <a:r>
              <a:rPr lang="en-IN" sz="2200" b="0" i="0" u="none" strike="noStrike" cap="none">
                <a:solidFill>
                  <a:srgbClr val="000000"/>
                </a:solidFill>
                <a:latin typeface="Open Sans"/>
                <a:ea typeface="Open Sans"/>
                <a:cs typeface="Open Sans"/>
                <a:sym typeface="Open Sans"/>
              </a:rPr>
              <a:t>. They found out that online ordering of medicines</a:t>
            </a:r>
            <a:r>
              <a:rPr lang="en-IN" sz="2200" b="0" i="0" u="none" strike="noStrike" cap="none">
                <a:solidFill>
                  <a:srgbClr val="000000"/>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 with </a:t>
            </a:r>
            <a:r>
              <a:rPr lang="en-IN" sz="2200">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companies, such as</a:t>
            </a:r>
            <a:r>
              <a:rPr lang="en-IN" sz="2200" b="0" i="0" u="none" strike="noStrike" cap="none">
                <a:solidFill>
                  <a:srgbClr val="000000"/>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 </a:t>
            </a:r>
            <a:r>
              <a:rPr lang="en-IN" sz="2200" i="0" u="none" strike="noStrike" cap="none">
                <a:solidFill>
                  <a:srgbClr val="000000"/>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100mg and mfine</a:t>
            </a:r>
            <a:r>
              <a:rPr lang="en-IN" sz="2200" b="0" i="0" u="none" strike="noStrike" cap="none">
                <a:solidFill>
                  <a:srgbClr val="000000"/>
                </a:solidFill>
                <a:latin typeface="Open Sans"/>
                <a:ea typeface="Open Sans"/>
                <a:cs typeface="Open Sans"/>
                <a:sym typeface="Open Sans"/>
              </a:rPr>
              <a:t> are gaining more profits by eliminating middlemen from the equation. As a result, the team decided to hire a Full Stack developer who c</a:t>
            </a:r>
            <a:r>
              <a:rPr lang="en-IN" sz="2200">
                <a:latin typeface="Open Sans"/>
                <a:ea typeface="Open Sans"/>
                <a:cs typeface="Open Sans"/>
                <a:sym typeface="Open Sans"/>
              </a:rPr>
              <a:t>ould </a:t>
            </a:r>
            <a:r>
              <a:rPr lang="en-IN" sz="2200" b="0" i="0" u="none" strike="noStrike" cap="none">
                <a:solidFill>
                  <a:srgbClr val="000000"/>
                </a:solidFill>
                <a:latin typeface="Open Sans"/>
                <a:ea typeface="Open Sans"/>
                <a:cs typeface="Open Sans"/>
                <a:sym typeface="Open Sans"/>
              </a:rPr>
              <a:t>develop a healthcare web application with a rich and user-friendly interface.</a:t>
            </a:r>
            <a:endParaRPr sz="2200" b="0" i="0" u="none" strike="noStrike" cap="none">
              <a:solidFill>
                <a:srgbClr val="000000"/>
              </a:solidFill>
              <a:latin typeface="Open Sans"/>
              <a:ea typeface="Open Sans"/>
              <a:cs typeface="Open Sans"/>
              <a:sym typeface="Open Sans"/>
            </a:endParaRPr>
          </a:p>
          <a:p>
            <a:pPr marL="0" marR="0" lvl="0" indent="0" algn="l" rtl="0">
              <a:lnSpc>
                <a:spcPct val="115000"/>
              </a:lnSpc>
              <a:spcBef>
                <a:spcPts val="1000"/>
              </a:spcBef>
              <a:spcAft>
                <a:spcPts val="0"/>
              </a:spcAft>
              <a:buNone/>
            </a:pPr>
            <a:r>
              <a:rPr lang="en-IN" sz="2200" b="0" i="0" u="none" strike="noStrike" cap="none">
                <a:solidFill>
                  <a:srgbClr val="000000"/>
                </a:solidFill>
                <a:latin typeface="Open Sans"/>
                <a:ea typeface="Open Sans"/>
                <a:cs typeface="Open Sans"/>
                <a:sym typeface="Open Sans"/>
              </a:rPr>
              <a:t>You are hired as </a:t>
            </a:r>
            <a:r>
              <a:rPr lang="en-IN" sz="2200">
                <a:latin typeface="Open Sans"/>
                <a:ea typeface="Open Sans"/>
                <a:cs typeface="Open Sans"/>
                <a:sym typeface="Open Sans"/>
              </a:rPr>
              <a:t>the </a:t>
            </a:r>
            <a:r>
              <a:rPr lang="en-IN" sz="2200" b="0" i="0" u="none" strike="noStrike" cap="none">
                <a:solidFill>
                  <a:srgbClr val="000000"/>
                </a:solidFill>
                <a:latin typeface="Open Sans"/>
                <a:ea typeface="Open Sans"/>
                <a:cs typeface="Open Sans"/>
                <a:sym typeface="Open Sans"/>
              </a:rPr>
              <a:t>Full Stack Java developer and are asked to develop the web application. The management team has provided you with the requirements and their business model so that you can easily arrange different components of the application.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Admin Portal Features</a:t>
            </a:r>
            <a:endParaRPr/>
          </a:p>
        </p:txBody>
      </p:sp>
      <p:grpSp>
        <p:nvGrpSpPr>
          <p:cNvPr id="497" name="Google Shape;497;p4"/>
          <p:cNvGrpSpPr/>
          <p:nvPr/>
        </p:nvGrpSpPr>
        <p:grpSpPr>
          <a:xfrm>
            <a:off x="5314325" y="2402369"/>
            <a:ext cx="1832298" cy="1263490"/>
            <a:chOff x="2975531" y="1329109"/>
            <a:chExt cx="1030655" cy="710704"/>
          </a:xfrm>
        </p:grpSpPr>
        <p:sp>
          <p:nvSpPr>
            <p:cNvPr id="498" name="Google Shape;498;p4"/>
            <p:cNvSpPr/>
            <p:nvPr/>
          </p:nvSpPr>
          <p:spPr>
            <a:xfrm>
              <a:off x="2975531" y="1329109"/>
              <a:ext cx="603484" cy="533340"/>
            </a:xfrm>
            <a:prstGeom prst="rect">
              <a:avLst/>
            </a:pr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499" name="Google Shape;499;p4"/>
            <p:cNvSpPr/>
            <p:nvPr/>
          </p:nvSpPr>
          <p:spPr>
            <a:xfrm>
              <a:off x="3579015" y="1329109"/>
              <a:ext cx="427171" cy="710704"/>
            </a:xfrm>
            <a:custGeom>
              <a:avLst/>
              <a:gdLst/>
              <a:ahLst/>
              <a:cxnLst/>
              <a:rect l="l" t="t" r="r" b="b"/>
              <a:pathLst>
                <a:path w="342" h="569" extrusionOk="0">
                  <a:moveTo>
                    <a:pt x="0" y="0"/>
                  </a:moveTo>
                  <a:lnTo>
                    <a:pt x="342" y="528"/>
                  </a:lnTo>
                  <a:lnTo>
                    <a:pt x="298" y="569"/>
                  </a:lnTo>
                  <a:lnTo>
                    <a:pt x="0" y="427"/>
                  </a:lnTo>
                  <a:lnTo>
                    <a:pt x="0"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500" name="Google Shape;500;p4"/>
          <p:cNvSpPr/>
          <p:nvPr/>
        </p:nvSpPr>
        <p:spPr>
          <a:xfrm>
            <a:off x="5627845" y="2653225"/>
            <a:ext cx="493376" cy="446387"/>
          </a:xfrm>
          <a:custGeom>
            <a:avLst/>
            <a:gdLst/>
            <a:ahLst/>
            <a:cxnLst/>
            <a:rect l="l" t="t" r="r" b="b"/>
            <a:pathLst>
              <a:path w="68" h="61" extrusionOk="0">
                <a:moveTo>
                  <a:pt x="68" y="13"/>
                </a:moveTo>
                <a:cubicBezTo>
                  <a:pt x="68" y="13"/>
                  <a:pt x="68" y="13"/>
                  <a:pt x="68" y="14"/>
                </a:cubicBezTo>
                <a:cubicBezTo>
                  <a:pt x="68" y="14"/>
                  <a:pt x="68" y="14"/>
                  <a:pt x="68" y="14"/>
                </a:cubicBezTo>
                <a:cubicBezTo>
                  <a:pt x="56" y="27"/>
                  <a:pt x="56" y="27"/>
                  <a:pt x="56" y="27"/>
                </a:cubicBezTo>
                <a:cubicBezTo>
                  <a:pt x="56" y="27"/>
                  <a:pt x="55" y="27"/>
                  <a:pt x="55" y="27"/>
                </a:cubicBezTo>
                <a:cubicBezTo>
                  <a:pt x="55" y="27"/>
                  <a:pt x="54" y="27"/>
                  <a:pt x="54" y="27"/>
                </a:cubicBezTo>
                <a:cubicBezTo>
                  <a:pt x="54" y="26"/>
                  <a:pt x="54" y="26"/>
                  <a:pt x="54" y="26"/>
                </a:cubicBezTo>
                <a:cubicBezTo>
                  <a:pt x="54" y="18"/>
                  <a:pt x="54" y="18"/>
                  <a:pt x="54" y="18"/>
                </a:cubicBezTo>
                <a:cubicBezTo>
                  <a:pt x="44" y="18"/>
                  <a:pt x="44" y="18"/>
                  <a:pt x="44" y="18"/>
                </a:cubicBezTo>
                <a:cubicBezTo>
                  <a:pt x="43" y="18"/>
                  <a:pt x="42" y="19"/>
                  <a:pt x="41" y="19"/>
                </a:cubicBezTo>
                <a:cubicBezTo>
                  <a:pt x="40" y="19"/>
                  <a:pt x="39" y="20"/>
                  <a:pt x="38" y="21"/>
                </a:cubicBezTo>
                <a:cubicBezTo>
                  <a:pt x="37" y="21"/>
                  <a:pt x="37" y="22"/>
                  <a:pt x="36" y="23"/>
                </a:cubicBezTo>
                <a:cubicBezTo>
                  <a:pt x="36" y="24"/>
                  <a:pt x="35" y="25"/>
                  <a:pt x="34" y="26"/>
                </a:cubicBezTo>
                <a:cubicBezTo>
                  <a:pt x="34" y="28"/>
                  <a:pt x="33" y="30"/>
                  <a:pt x="32" y="32"/>
                </a:cubicBezTo>
                <a:cubicBezTo>
                  <a:pt x="31" y="34"/>
                  <a:pt x="30" y="36"/>
                  <a:pt x="30" y="37"/>
                </a:cubicBezTo>
                <a:cubicBezTo>
                  <a:pt x="29" y="38"/>
                  <a:pt x="28" y="39"/>
                  <a:pt x="28" y="41"/>
                </a:cubicBezTo>
                <a:cubicBezTo>
                  <a:pt x="27" y="42"/>
                  <a:pt x="26" y="43"/>
                  <a:pt x="25" y="44"/>
                </a:cubicBezTo>
                <a:cubicBezTo>
                  <a:pt x="24" y="45"/>
                  <a:pt x="23" y="47"/>
                  <a:pt x="22" y="48"/>
                </a:cubicBezTo>
                <a:cubicBezTo>
                  <a:pt x="21" y="49"/>
                  <a:pt x="20" y="50"/>
                  <a:pt x="19" y="50"/>
                </a:cubicBezTo>
                <a:cubicBezTo>
                  <a:pt x="18" y="51"/>
                  <a:pt x="16" y="51"/>
                  <a:pt x="15" y="52"/>
                </a:cubicBezTo>
                <a:cubicBezTo>
                  <a:pt x="13" y="52"/>
                  <a:pt x="12" y="52"/>
                  <a:pt x="10" y="52"/>
                </a:cubicBezTo>
                <a:cubicBezTo>
                  <a:pt x="2" y="52"/>
                  <a:pt x="2" y="52"/>
                  <a:pt x="2" y="52"/>
                </a:cubicBezTo>
                <a:cubicBezTo>
                  <a:pt x="1" y="52"/>
                  <a:pt x="1" y="52"/>
                  <a:pt x="1" y="52"/>
                </a:cubicBezTo>
                <a:cubicBezTo>
                  <a:pt x="0" y="52"/>
                  <a:pt x="0" y="52"/>
                  <a:pt x="0" y="51"/>
                </a:cubicBezTo>
                <a:cubicBezTo>
                  <a:pt x="0" y="44"/>
                  <a:pt x="0" y="44"/>
                  <a:pt x="0" y="44"/>
                </a:cubicBezTo>
                <a:cubicBezTo>
                  <a:pt x="0" y="44"/>
                  <a:pt x="0" y="43"/>
                  <a:pt x="1" y="43"/>
                </a:cubicBezTo>
                <a:cubicBezTo>
                  <a:pt x="1" y="43"/>
                  <a:pt x="1" y="43"/>
                  <a:pt x="2" y="43"/>
                </a:cubicBezTo>
                <a:cubicBezTo>
                  <a:pt x="10" y="43"/>
                  <a:pt x="10" y="43"/>
                  <a:pt x="10" y="43"/>
                </a:cubicBezTo>
                <a:cubicBezTo>
                  <a:pt x="11" y="43"/>
                  <a:pt x="12" y="43"/>
                  <a:pt x="13" y="42"/>
                </a:cubicBezTo>
                <a:cubicBezTo>
                  <a:pt x="14" y="42"/>
                  <a:pt x="15" y="41"/>
                  <a:pt x="16" y="40"/>
                </a:cubicBezTo>
                <a:cubicBezTo>
                  <a:pt x="17" y="40"/>
                  <a:pt x="17" y="39"/>
                  <a:pt x="18" y="38"/>
                </a:cubicBezTo>
                <a:cubicBezTo>
                  <a:pt x="18" y="37"/>
                  <a:pt x="19" y="36"/>
                  <a:pt x="20" y="35"/>
                </a:cubicBezTo>
                <a:cubicBezTo>
                  <a:pt x="20" y="34"/>
                  <a:pt x="21" y="31"/>
                  <a:pt x="23" y="29"/>
                </a:cubicBezTo>
                <a:cubicBezTo>
                  <a:pt x="23" y="27"/>
                  <a:pt x="24" y="26"/>
                  <a:pt x="24" y="24"/>
                </a:cubicBezTo>
                <a:cubicBezTo>
                  <a:pt x="25" y="23"/>
                  <a:pt x="26" y="22"/>
                  <a:pt x="26" y="21"/>
                </a:cubicBezTo>
                <a:cubicBezTo>
                  <a:pt x="27" y="19"/>
                  <a:pt x="28" y="18"/>
                  <a:pt x="29" y="17"/>
                </a:cubicBezTo>
                <a:cubicBezTo>
                  <a:pt x="30" y="16"/>
                  <a:pt x="31" y="15"/>
                  <a:pt x="32" y="14"/>
                </a:cubicBezTo>
                <a:cubicBezTo>
                  <a:pt x="33" y="12"/>
                  <a:pt x="34" y="12"/>
                  <a:pt x="35" y="11"/>
                </a:cubicBezTo>
                <a:cubicBezTo>
                  <a:pt x="36" y="10"/>
                  <a:pt x="38" y="10"/>
                  <a:pt x="39" y="9"/>
                </a:cubicBezTo>
                <a:cubicBezTo>
                  <a:pt x="41" y="9"/>
                  <a:pt x="42" y="9"/>
                  <a:pt x="44" y="9"/>
                </a:cubicBezTo>
                <a:cubicBezTo>
                  <a:pt x="54" y="9"/>
                  <a:pt x="54" y="9"/>
                  <a:pt x="54" y="9"/>
                </a:cubicBezTo>
                <a:cubicBezTo>
                  <a:pt x="54" y="1"/>
                  <a:pt x="54" y="1"/>
                  <a:pt x="54" y="1"/>
                </a:cubicBezTo>
                <a:cubicBezTo>
                  <a:pt x="54" y="1"/>
                  <a:pt x="54" y="1"/>
                  <a:pt x="54" y="1"/>
                </a:cubicBezTo>
                <a:cubicBezTo>
                  <a:pt x="54" y="0"/>
                  <a:pt x="55" y="0"/>
                  <a:pt x="55" y="0"/>
                </a:cubicBezTo>
                <a:cubicBezTo>
                  <a:pt x="55" y="0"/>
                  <a:pt x="56" y="0"/>
                  <a:pt x="56" y="1"/>
                </a:cubicBezTo>
                <a:cubicBezTo>
                  <a:pt x="68" y="13"/>
                  <a:pt x="68" y="13"/>
                  <a:pt x="68" y="13"/>
                </a:cubicBezTo>
                <a:close/>
                <a:moveTo>
                  <a:pt x="10" y="9"/>
                </a:moveTo>
                <a:cubicBezTo>
                  <a:pt x="16" y="9"/>
                  <a:pt x="22" y="12"/>
                  <a:pt x="26" y="17"/>
                </a:cubicBezTo>
                <a:cubicBezTo>
                  <a:pt x="24" y="20"/>
                  <a:pt x="22" y="23"/>
                  <a:pt x="20" y="28"/>
                </a:cubicBezTo>
                <a:cubicBezTo>
                  <a:pt x="20" y="26"/>
                  <a:pt x="19" y="26"/>
                  <a:pt x="19" y="25"/>
                </a:cubicBezTo>
                <a:cubicBezTo>
                  <a:pt x="19" y="24"/>
                  <a:pt x="18" y="23"/>
                  <a:pt x="17" y="22"/>
                </a:cubicBezTo>
                <a:cubicBezTo>
                  <a:pt x="17" y="22"/>
                  <a:pt x="16" y="21"/>
                  <a:pt x="16" y="20"/>
                </a:cubicBezTo>
                <a:cubicBezTo>
                  <a:pt x="15" y="20"/>
                  <a:pt x="14" y="19"/>
                  <a:pt x="13" y="19"/>
                </a:cubicBezTo>
                <a:cubicBezTo>
                  <a:pt x="12" y="19"/>
                  <a:pt x="11" y="18"/>
                  <a:pt x="10" y="18"/>
                </a:cubicBezTo>
                <a:cubicBezTo>
                  <a:pt x="2" y="18"/>
                  <a:pt x="2" y="18"/>
                  <a:pt x="2" y="18"/>
                </a:cubicBezTo>
                <a:cubicBezTo>
                  <a:pt x="1" y="18"/>
                  <a:pt x="1" y="18"/>
                  <a:pt x="1" y="18"/>
                </a:cubicBezTo>
                <a:cubicBezTo>
                  <a:pt x="0" y="18"/>
                  <a:pt x="0" y="18"/>
                  <a:pt x="0" y="17"/>
                </a:cubicBezTo>
                <a:cubicBezTo>
                  <a:pt x="0" y="10"/>
                  <a:pt x="0" y="10"/>
                  <a:pt x="0" y="10"/>
                </a:cubicBezTo>
                <a:cubicBezTo>
                  <a:pt x="0" y="10"/>
                  <a:pt x="0" y="9"/>
                  <a:pt x="1" y="9"/>
                </a:cubicBezTo>
                <a:cubicBezTo>
                  <a:pt x="1" y="9"/>
                  <a:pt x="1" y="9"/>
                  <a:pt x="2" y="9"/>
                </a:cubicBezTo>
                <a:cubicBezTo>
                  <a:pt x="10" y="9"/>
                  <a:pt x="10" y="9"/>
                  <a:pt x="10" y="9"/>
                </a:cubicBezTo>
                <a:close/>
                <a:moveTo>
                  <a:pt x="68" y="47"/>
                </a:moveTo>
                <a:cubicBezTo>
                  <a:pt x="68" y="47"/>
                  <a:pt x="68" y="47"/>
                  <a:pt x="68" y="48"/>
                </a:cubicBezTo>
                <a:cubicBezTo>
                  <a:pt x="68" y="48"/>
                  <a:pt x="68" y="48"/>
                  <a:pt x="68" y="48"/>
                </a:cubicBezTo>
                <a:cubicBezTo>
                  <a:pt x="56" y="61"/>
                  <a:pt x="56" y="61"/>
                  <a:pt x="56" y="61"/>
                </a:cubicBezTo>
                <a:cubicBezTo>
                  <a:pt x="56" y="61"/>
                  <a:pt x="55" y="61"/>
                  <a:pt x="55" y="61"/>
                </a:cubicBezTo>
                <a:cubicBezTo>
                  <a:pt x="55" y="61"/>
                  <a:pt x="54" y="61"/>
                  <a:pt x="54" y="61"/>
                </a:cubicBezTo>
                <a:cubicBezTo>
                  <a:pt x="54" y="60"/>
                  <a:pt x="54" y="60"/>
                  <a:pt x="54" y="60"/>
                </a:cubicBezTo>
                <a:cubicBezTo>
                  <a:pt x="54" y="52"/>
                  <a:pt x="54" y="52"/>
                  <a:pt x="54" y="52"/>
                </a:cubicBezTo>
                <a:cubicBezTo>
                  <a:pt x="53" y="52"/>
                  <a:pt x="52" y="52"/>
                  <a:pt x="51" y="52"/>
                </a:cubicBezTo>
                <a:cubicBezTo>
                  <a:pt x="49" y="52"/>
                  <a:pt x="48" y="52"/>
                  <a:pt x="47" y="52"/>
                </a:cubicBezTo>
                <a:cubicBezTo>
                  <a:pt x="47" y="52"/>
                  <a:pt x="46" y="52"/>
                  <a:pt x="45" y="52"/>
                </a:cubicBezTo>
                <a:cubicBezTo>
                  <a:pt x="44" y="52"/>
                  <a:pt x="43" y="52"/>
                  <a:pt x="42" y="52"/>
                </a:cubicBezTo>
                <a:cubicBezTo>
                  <a:pt x="41" y="52"/>
                  <a:pt x="41" y="52"/>
                  <a:pt x="40" y="52"/>
                </a:cubicBezTo>
                <a:cubicBezTo>
                  <a:pt x="39" y="52"/>
                  <a:pt x="38" y="51"/>
                  <a:pt x="37" y="51"/>
                </a:cubicBezTo>
                <a:cubicBezTo>
                  <a:pt x="37" y="51"/>
                  <a:pt x="36" y="50"/>
                  <a:pt x="35" y="50"/>
                </a:cubicBezTo>
                <a:cubicBezTo>
                  <a:pt x="34" y="50"/>
                  <a:pt x="33" y="49"/>
                  <a:pt x="33" y="49"/>
                </a:cubicBezTo>
                <a:cubicBezTo>
                  <a:pt x="32" y="48"/>
                  <a:pt x="31" y="47"/>
                  <a:pt x="31" y="47"/>
                </a:cubicBezTo>
                <a:cubicBezTo>
                  <a:pt x="30" y="46"/>
                  <a:pt x="29" y="45"/>
                  <a:pt x="29" y="44"/>
                </a:cubicBezTo>
                <a:cubicBezTo>
                  <a:pt x="30" y="42"/>
                  <a:pt x="32" y="38"/>
                  <a:pt x="34" y="34"/>
                </a:cubicBezTo>
                <a:cubicBezTo>
                  <a:pt x="34" y="35"/>
                  <a:pt x="35" y="36"/>
                  <a:pt x="35" y="36"/>
                </a:cubicBezTo>
                <a:cubicBezTo>
                  <a:pt x="35" y="37"/>
                  <a:pt x="36" y="38"/>
                  <a:pt x="37" y="39"/>
                </a:cubicBezTo>
                <a:cubicBezTo>
                  <a:pt x="37" y="40"/>
                  <a:pt x="38" y="40"/>
                  <a:pt x="39" y="41"/>
                </a:cubicBezTo>
                <a:cubicBezTo>
                  <a:pt x="39" y="41"/>
                  <a:pt x="40" y="42"/>
                  <a:pt x="41" y="42"/>
                </a:cubicBezTo>
                <a:cubicBezTo>
                  <a:pt x="42" y="43"/>
                  <a:pt x="43" y="43"/>
                  <a:pt x="44" y="43"/>
                </a:cubicBezTo>
                <a:cubicBezTo>
                  <a:pt x="54" y="43"/>
                  <a:pt x="54" y="43"/>
                  <a:pt x="54" y="43"/>
                </a:cubicBezTo>
                <a:cubicBezTo>
                  <a:pt x="54" y="35"/>
                  <a:pt x="54" y="35"/>
                  <a:pt x="54" y="35"/>
                </a:cubicBezTo>
                <a:cubicBezTo>
                  <a:pt x="54" y="35"/>
                  <a:pt x="54" y="35"/>
                  <a:pt x="54" y="35"/>
                </a:cubicBezTo>
                <a:cubicBezTo>
                  <a:pt x="54" y="34"/>
                  <a:pt x="55" y="34"/>
                  <a:pt x="55" y="34"/>
                </a:cubicBezTo>
                <a:cubicBezTo>
                  <a:pt x="55" y="34"/>
                  <a:pt x="56" y="34"/>
                  <a:pt x="56" y="35"/>
                </a:cubicBezTo>
                <a:cubicBezTo>
                  <a:pt x="68" y="47"/>
                  <a:pt x="68" y="47"/>
                  <a:pt x="68" y="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1" name="Google Shape;501;p4"/>
          <p:cNvGrpSpPr/>
          <p:nvPr/>
        </p:nvGrpSpPr>
        <p:grpSpPr>
          <a:xfrm>
            <a:off x="9153993" y="2402369"/>
            <a:ext cx="1832334" cy="1263490"/>
            <a:chOff x="5135316" y="1329109"/>
            <a:chExt cx="1030675" cy="710704"/>
          </a:xfrm>
        </p:grpSpPr>
        <p:sp>
          <p:nvSpPr>
            <p:cNvPr id="502" name="Google Shape;502;p4"/>
            <p:cNvSpPr/>
            <p:nvPr/>
          </p:nvSpPr>
          <p:spPr>
            <a:xfrm>
              <a:off x="5562487" y="1329109"/>
              <a:ext cx="603504" cy="533340"/>
            </a:xfrm>
            <a:prstGeom prst="rect">
              <a:avLst/>
            </a:pr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503" name="Google Shape;503;p4"/>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504" name="Google Shape;504;p4"/>
          <p:cNvSpPr/>
          <p:nvPr/>
        </p:nvSpPr>
        <p:spPr>
          <a:xfrm rot="-5400000">
            <a:off x="7674868" y="6455513"/>
            <a:ext cx="1066200" cy="945900"/>
          </a:xfrm>
          <a:prstGeom prst="rect">
            <a:avLst/>
          </a:prstGeom>
          <a:solidFill>
            <a:schemeClr val="accent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505" name="Google Shape;505;p4"/>
          <p:cNvSpPr txBox="1"/>
          <p:nvPr/>
        </p:nvSpPr>
        <p:spPr>
          <a:xfrm>
            <a:off x="867238" y="2319438"/>
            <a:ext cx="4342500" cy="14466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IN" sz="2200">
                <a:latin typeface="Open Sans"/>
                <a:ea typeface="Open Sans"/>
                <a:cs typeface="Open Sans"/>
                <a:sym typeface="Open Sans"/>
              </a:rPr>
              <a:t>A</a:t>
            </a:r>
            <a:r>
              <a:rPr lang="en-IN" sz="2200" b="0" i="0" u="none" strike="noStrike" cap="none">
                <a:solidFill>
                  <a:srgbClr val="000000"/>
                </a:solidFill>
                <a:latin typeface="Open Sans"/>
                <a:ea typeface="Open Sans"/>
                <a:cs typeface="Open Sans"/>
                <a:sym typeface="Open Sans"/>
              </a:rPr>
              <a:t>dd or remove </a:t>
            </a:r>
            <a:r>
              <a:rPr lang="en-IN" sz="2200" b="0" i="0" u="none" strike="noStrike" cap="none">
                <a:solidFill>
                  <a:srgbClr val="000000"/>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medicine</a:t>
            </a:r>
            <a:r>
              <a:rPr lang="en-IN" sz="2200" b="0" i="0" u="none" strike="noStrike" cap="none">
                <a:solidFill>
                  <a:srgbClr val="000000"/>
                </a:solidFill>
                <a:latin typeface="Open Sans"/>
                <a:ea typeface="Open Sans"/>
                <a:cs typeface="Open Sans"/>
                <a:sym typeface="Open Sans"/>
              </a:rPr>
              <a:t> details from the application </a:t>
            </a:r>
            <a:r>
              <a:rPr lang="en-IN" sz="2200">
                <a:latin typeface="Open Sans"/>
                <a:ea typeface="Open Sans"/>
                <a:cs typeface="Open Sans"/>
                <a:sym typeface="Open Sans"/>
              </a:rPr>
              <a:t>to build a</a:t>
            </a:r>
            <a:r>
              <a:rPr lang="en-IN" sz="2200" b="0" i="0" u="none" strike="noStrike" cap="none">
                <a:solidFill>
                  <a:srgbClr val="000000"/>
                </a:solidFill>
                <a:latin typeface="Open Sans"/>
                <a:ea typeface="Open Sans"/>
                <a:cs typeface="Open Sans"/>
                <a:sym typeface="Open Sans"/>
              </a:rPr>
              <a:t> rich product line</a:t>
            </a:r>
            <a:endParaRPr sz="2200" b="0" i="0" u="none" strike="noStrike" cap="none">
              <a:solidFill>
                <a:srgbClr val="3F3F3F"/>
              </a:solidFill>
              <a:latin typeface="Open Sans"/>
              <a:ea typeface="Open Sans"/>
              <a:cs typeface="Open Sans"/>
              <a:sym typeface="Open Sans"/>
            </a:endParaRPr>
          </a:p>
        </p:txBody>
      </p:sp>
      <p:sp>
        <p:nvSpPr>
          <p:cNvPr id="506" name="Google Shape;506;p4"/>
          <p:cNvSpPr txBox="1"/>
          <p:nvPr/>
        </p:nvSpPr>
        <p:spPr>
          <a:xfrm>
            <a:off x="5772875" y="7694800"/>
            <a:ext cx="48702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a:latin typeface="Open Sans"/>
                <a:ea typeface="Open Sans"/>
                <a:cs typeface="Open Sans"/>
                <a:sym typeface="Open Sans"/>
              </a:rPr>
              <a:t>Enable or disable the medicines</a:t>
            </a:r>
            <a:endParaRPr sz="2200" b="0" i="0" u="none" strike="noStrike" cap="none">
              <a:solidFill>
                <a:srgbClr val="3F3F3F"/>
              </a:solidFill>
              <a:latin typeface="Open Sans"/>
              <a:ea typeface="Open Sans"/>
              <a:cs typeface="Open Sans"/>
              <a:sym typeface="Open Sans"/>
            </a:endParaRPr>
          </a:p>
        </p:txBody>
      </p:sp>
      <p:sp>
        <p:nvSpPr>
          <p:cNvPr id="507" name="Google Shape;507;p4"/>
          <p:cNvSpPr txBox="1"/>
          <p:nvPr/>
        </p:nvSpPr>
        <p:spPr>
          <a:xfrm>
            <a:off x="11149038" y="2319450"/>
            <a:ext cx="4547400"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a:latin typeface="Open Sans"/>
                <a:ea typeface="Open Sans"/>
                <a:cs typeface="Open Sans"/>
                <a:sym typeface="Open Sans"/>
              </a:rPr>
              <a:t>E</a:t>
            </a:r>
            <a:r>
              <a:rPr lang="en-IN" sz="2200" b="0" i="0" u="none" strike="noStrike" cap="none">
                <a:solidFill>
                  <a:srgbClr val="000000"/>
                </a:solidFill>
                <a:latin typeface="Open Sans"/>
                <a:ea typeface="Open Sans"/>
                <a:cs typeface="Open Sans"/>
                <a:sym typeface="Open Sans"/>
              </a:rPr>
              <a:t>dit medicine </a:t>
            </a:r>
            <a:r>
              <a:rPr lang="en-IN" sz="2200" b="0" i="0" u="none" strike="noStrike" cap="none">
                <a:solidFill>
                  <a:srgbClr val="000000"/>
                </a:solidFill>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details</a:t>
            </a:r>
            <a:r>
              <a:rPr lang="en-IN" sz="2200" b="0" i="0" u="none" strike="noStrike" cap="none">
                <a:solidFill>
                  <a:srgbClr val="000000"/>
                </a:solidFill>
                <a:latin typeface="Open Sans"/>
                <a:ea typeface="Open Sans"/>
                <a:cs typeface="Open Sans"/>
                <a:sym typeface="Open Sans"/>
              </a:rPr>
              <a:t> like name, price, seller, and description </a:t>
            </a:r>
            <a:r>
              <a:rPr lang="en-IN" sz="2200">
                <a:latin typeface="Open Sans"/>
                <a:ea typeface="Open Sans"/>
                <a:cs typeface="Open Sans"/>
                <a:sym typeface="Open Sans"/>
              </a:rPr>
              <a:t>to keep</a:t>
            </a:r>
            <a:r>
              <a:rPr lang="en-IN" sz="2200" b="0" i="0" u="none" strike="noStrike" cap="none">
                <a:solidFill>
                  <a:srgbClr val="000000"/>
                </a:solidFill>
                <a:latin typeface="Open Sans"/>
                <a:ea typeface="Open Sans"/>
                <a:cs typeface="Open Sans"/>
                <a:sym typeface="Open Sans"/>
              </a:rPr>
              <a:t> the product information updated with the current prices</a:t>
            </a:r>
            <a:endParaRPr sz="2200" b="0" i="0" u="none" strike="noStrike" cap="none">
              <a:solidFill>
                <a:srgbClr val="000000"/>
              </a:solidFill>
              <a:latin typeface="Open Sans"/>
              <a:ea typeface="Open Sans"/>
              <a:cs typeface="Open Sans"/>
              <a:sym typeface="Open Sans"/>
            </a:endParaRPr>
          </a:p>
        </p:txBody>
      </p:sp>
      <p:grpSp>
        <p:nvGrpSpPr>
          <p:cNvPr id="508" name="Google Shape;508;p4"/>
          <p:cNvGrpSpPr/>
          <p:nvPr/>
        </p:nvGrpSpPr>
        <p:grpSpPr>
          <a:xfrm>
            <a:off x="7994074" y="6702795"/>
            <a:ext cx="435310" cy="435316"/>
            <a:chOff x="1941513" y="2219325"/>
            <a:chExt cx="477838" cy="481012"/>
          </a:xfrm>
        </p:grpSpPr>
        <p:sp>
          <p:nvSpPr>
            <p:cNvPr id="509" name="Google Shape;509;p4"/>
            <p:cNvSpPr/>
            <p:nvPr/>
          </p:nvSpPr>
          <p:spPr>
            <a:xfrm>
              <a:off x="2201863" y="2222500"/>
              <a:ext cx="217488" cy="217487"/>
            </a:xfrm>
            <a:custGeom>
              <a:avLst/>
              <a:gdLst/>
              <a:ahLst/>
              <a:cxnLst/>
              <a:rect l="l" t="t" r="r" b="b"/>
              <a:pathLst>
                <a:path w="82" h="82" extrusionOk="0">
                  <a:moveTo>
                    <a:pt x="54" y="13"/>
                  </a:moveTo>
                  <a:cubicBezTo>
                    <a:pt x="55" y="12"/>
                    <a:pt x="57" y="12"/>
                    <a:pt x="58" y="13"/>
                  </a:cubicBezTo>
                  <a:cubicBezTo>
                    <a:pt x="59" y="14"/>
                    <a:pt x="59" y="16"/>
                    <a:pt x="58" y="17"/>
                  </a:cubicBezTo>
                  <a:cubicBezTo>
                    <a:pt x="11" y="64"/>
                    <a:pt x="11" y="64"/>
                    <a:pt x="11" y="64"/>
                  </a:cubicBezTo>
                  <a:cubicBezTo>
                    <a:pt x="18" y="71"/>
                    <a:pt x="18" y="71"/>
                    <a:pt x="18" y="71"/>
                  </a:cubicBezTo>
                  <a:cubicBezTo>
                    <a:pt x="65" y="24"/>
                    <a:pt x="65" y="24"/>
                    <a:pt x="65" y="24"/>
                  </a:cubicBezTo>
                  <a:cubicBezTo>
                    <a:pt x="66" y="23"/>
                    <a:pt x="68" y="23"/>
                    <a:pt x="69" y="24"/>
                  </a:cubicBezTo>
                  <a:cubicBezTo>
                    <a:pt x="70" y="25"/>
                    <a:pt x="70" y="27"/>
                    <a:pt x="69" y="28"/>
                  </a:cubicBezTo>
                  <a:cubicBezTo>
                    <a:pt x="22" y="75"/>
                    <a:pt x="22" y="75"/>
                    <a:pt x="22" y="75"/>
                  </a:cubicBezTo>
                  <a:cubicBezTo>
                    <a:pt x="29" y="82"/>
                    <a:pt x="29" y="82"/>
                    <a:pt x="29" y="82"/>
                  </a:cubicBezTo>
                  <a:cubicBezTo>
                    <a:pt x="29" y="82"/>
                    <a:pt x="29" y="82"/>
                    <a:pt x="29" y="82"/>
                  </a:cubicBezTo>
                  <a:cubicBezTo>
                    <a:pt x="34" y="77"/>
                    <a:pt x="34" y="77"/>
                    <a:pt x="34" y="77"/>
                  </a:cubicBezTo>
                  <a:cubicBezTo>
                    <a:pt x="34" y="77"/>
                    <a:pt x="34" y="77"/>
                    <a:pt x="34" y="77"/>
                  </a:cubicBezTo>
                  <a:cubicBezTo>
                    <a:pt x="74" y="37"/>
                    <a:pt x="74" y="37"/>
                    <a:pt x="74" y="37"/>
                  </a:cubicBezTo>
                  <a:cubicBezTo>
                    <a:pt x="82" y="29"/>
                    <a:pt x="82" y="16"/>
                    <a:pt x="74" y="8"/>
                  </a:cubicBezTo>
                  <a:cubicBezTo>
                    <a:pt x="66" y="0"/>
                    <a:pt x="53" y="0"/>
                    <a:pt x="45" y="8"/>
                  </a:cubicBezTo>
                  <a:cubicBezTo>
                    <a:pt x="6" y="48"/>
                    <a:pt x="6" y="48"/>
                    <a:pt x="6" y="48"/>
                  </a:cubicBezTo>
                  <a:cubicBezTo>
                    <a:pt x="1" y="53"/>
                    <a:pt x="1" y="53"/>
                    <a:pt x="1" y="53"/>
                  </a:cubicBezTo>
                  <a:cubicBezTo>
                    <a:pt x="0" y="53"/>
                    <a:pt x="0" y="53"/>
                    <a:pt x="0" y="53"/>
                  </a:cubicBezTo>
                  <a:cubicBezTo>
                    <a:pt x="7" y="60"/>
                    <a:pt x="7" y="60"/>
                    <a:pt x="7" y="60"/>
                  </a:cubicBezTo>
                  <a:lnTo>
                    <a:pt x="54"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510" name="Google Shape;510;p4"/>
            <p:cNvSpPr/>
            <p:nvPr/>
          </p:nvSpPr>
          <p:spPr>
            <a:xfrm>
              <a:off x="1947863" y="2508250"/>
              <a:ext cx="185738" cy="187325"/>
            </a:xfrm>
            <a:custGeom>
              <a:avLst/>
              <a:gdLst/>
              <a:ahLst/>
              <a:cxnLst/>
              <a:rect l="l" t="t" r="r" b="b"/>
              <a:pathLst>
                <a:path w="117" h="118" extrusionOk="0">
                  <a:moveTo>
                    <a:pt x="55" y="46"/>
                  </a:moveTo>
                  <a:lnTo>
                    <a:pt x="35" y="51"/>
                  </a:lnTo>
                  <a:lnTo>
                    <a:pt x="0" y="104"/>
                  </a:lnTo>
                  <a:lnTo>
                    <a:pt x="6" y="111"/>
                  </a:lnTo>
                  <a:lnTo>
                    <a:pt x="13" y="118"/>
                  </a:lnTo>
                  <a:lnTo>
                    <a:pt x="67" y="82"/>
                  </a:lnTo>
                  <a:lnTo>
                    <a:pt x="72" y="62"/>
                  </a:lnTo>
                  <a:lnTo>
                    <a:pt x="117" y="17"/>
                  </a:lnTo>
                  <a:lnTo>
                    <a:pt x="100" y="0"/>
                  </a:lnTo>
                  <a:lnTo>
                    <a:pt x="55" y="4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511" name="Google Shape;511;p4"/>
            <p:cNvSpPr/>
            <p:nvPr/>
          </p:nvSpPr>
          <p:spPr>
            <a:xfrm>
              <a:off x="1941513" y="2219325"/>
              <a:ext cx="469900" cy="481012"/>
            </a:xfrm>
            <a:custGeom>
              <a:avLst/>
              <a:gdLst/>
              <a:ahLst/>
              <a:cxnLst/>
              <a:rect l="l" t="t" r="r" b="b"/>
              <a:pathLst>
                <a:path w="177" h="181" extrusionOk="0">
                  <a:moveTo>
                    <a:pt x="49" y="85"/>
                  </a:moveTo>
                  <a:cubicBezTo>
                    <a:pt x="74" y="110"/>
                    <a:pt x="136" y="172"/>
                    <a:pt x="136" y="172"/>
                  </a:cubicBezTo>
                  <a:cubicBezTo>
                    <a:pt x="146" y="181"/>
                    <a:pt x="161" y="181"/>
                    <a:pt x="170" y="172"/>
                  </a:cubicBezTo>
                  <a:cubicBezTo>
                    <a:pt x="175" y="168"/>
                    <a:pt x="177" y="162"/>
                    <a:pt x="177" y="155"/>
                  </a:cubicBezTo>
                  <a:cubicBezTo>
                    <a:pt x="177" y="149"/>
                    <a:pt x="175" y="143"/>
                    <a:pt x="170" y="138"/>
                  </a:cubicBezTo>
                  <a:cubicBezTo>
                    <a:pt x="84" y="52"/>
                    <a:pt x="84" y="52"/>
                    <a:pt x="84" y="52"/>
                  </a:cubicBezTo>
                  <a:cubicBezTo>
                    <a:pt x="85" y="48"/>
                    <a:pt x="85" y="44"/>
                    <a:pt x="85" y="41"/>
                  </a:cubicBezTo>
                  <a:cubicBezTo>
                    <a:pt x="84" y="31"/>
                    <a:pt x="80" y="22"/>
                    <a:pt x="73" y="15"/>
                  </a:cubicBezTo>
                  <a:cubicBezTo>
                    <a:pt x="61" y="3"/>
                    <a:pt x="43" y="0"/>
                    <a:pt x="28" y="7"/>
                  </a:cubicBezTo>
                  <a:cubicBezTo>
                    <a:pt x="52" y="31"/>
                    <a:pt x="52" y="31"/>
                    <a:pt x="52" y="31"/>
                  </a:cubicBezTo>
                  <a:cubicBezTo>
                    <a:pt x="56" y="34"/>
                    <a:pt x="56" y="40"/>
                    <a:pt x="52" y="44"/>
                  </a:cubicBezTo>
                  <a:cubicBezTo>
                    <a:pt x="42" y="54"/>
                    <a:pt x="42" y="54"/>
                    <a:pt x="42" y="54"/>
                  </a:cubicBezTo>
                  <a:cubicBezTo>
                    <a:pt x="38" y="57"/>
                    <a:pt x="33" y="57"/>
                    <a:pt x="29" y="54"/>
                  </a:cubicBezTo>
                  <a:cubicBezTo>
                    <a:pt x="5" y="30"/>
                    <a:pt x="5" y="30"/>
                    <a:pt x="5" y="30"/>
                  </a:cubicBezTo>
                  <a:cubicBezTo>
                    <a:pt x="0" y="45"/>
                    <a:pt x="3" y="62"/>
                    <a:pt x="15" y="73"/>
                  </a:cubicBezTo>
                  <a:cubicBezTo>
                    <a:pt x="21" y="80"/>
                    <a:pt x="29" y="84"/>
                    <a:pt x="37" y="85"/>
                  </a:cubicBezTo>
                  <a:cubicBezTo>
                    <a:pt x="41" y="86"/>
                    <a:pt x="45" y="86"/>
                    <a:pt x="49" y="85"/>
                  </a:cubicBezTo>
                  <a:close/>
                  <a:moveTo>
                    <a:pt x="145" y="147"/>
                  </a:moveTo>
                  <a:cubicBezTo>
                    <a:pt x="150" y="142"/>
                    <a:pt x="158" y="142"/>
                    <a:pt x="163" y="147"/>
                  </a:cubicBezTo>
                  <a:cubicBezTo>
                    <a:pt x="168" y="152"/>
                    <a:pt x="168" y="160"/>
                    <a:pt x="163" y="165"/>
                  </a:cubicBezTo>
                  <a:cubicBezTo>
                    <a:pt x="158" y="170"/>
                    <a:pt x="150" y="170"/>
                    <a:pt x="145" y="165"/>
                  </a:cubicBezTo>
                  <a:cubicBezTo>
                    <a:pt x="140" y="160"/>
                    <a:pt x="140" y="152"/>
                    <a:pt x="145" y="1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grpSp>
      <p:grpSp>
        <p:nvGrpSpPr>
          <p:cNvPr id="512" name="Google Shape;512;p4"/>
          <p:cNvGrpSpPr/>
          <p:nvPr/>
        </p:nvGrpSpPr>
        <p:grpSpPr>
          <a:xfrm>
            <a:off x="6594953" y="3108117"/>
            <a:ext cx="3251241" cy="3253594"/>
            <a:chOff x="3673940" y="1693752"/>
            <a:chExt cx="1828800" cy="1830124"/>
          </a:xfrm>
        </p:grpSpPr>
        <p:sp>
          <p:nvSpPr>
            <p:cNvPr id="513" name="Google Shape;513;p4"/>
            <p:cNvSpPr/>
            <p:nvPr/>
          </p:nvSpPr>
          <p:spPr>
            <a:xfrm>
              <a:off x="3673940" y="1693752"/>
              <a:ext cx="1828800" cy="1830124"/>
            </a:xfrm>
            <a:prstGeom prst="ellipse">
              <a:avLst/>
            </a:prstGeom>
            <a:solidFill>
              <a:srgbClr val="F2F2F2"/>
            </a:solidFill>
            <a:ln w="9525" cap="flat" cmpd="sng">
              <a:solidFill>
                <a:srgbClr val="A6A6A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514" name="Google Shape;514;p4"/>
            <p:cNvSpPr/>
            <p:nvPr/>
          </p:nvSpPr>
          <p:spPr>
            <a:xfrm>
              <a:off x="3727716" y="1748188"/>
              <a:ext cx="1721249" cy="1721252"/>
            </a:xfrm>
            <a:prstGeom prst="ellipse">
              <a:avLst/>
            </a:pr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grpSp>
      <p:sp>
        <p:nvSpPr>
          <p:cNvPr id="515" name="Google Shape;515;p4"/>
          <p:cNvSpPr txBox="1"/>
          <p:nvPr/>
        </p:nvSpPr>
        <p:spPr>
          <a:xfrm>
            <a:off x="6796472" y="5464932"/>
            <a:ext cx="28503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Open Sans"/>
                <a:ea typeface="Open Sans"/>
                <a:cs typeface="Open Sans"/>
                <a:sym typeface="Open Sans"/>
              </a:rPr>
              <a:t>Administrator</a:t>
            </a:r>
            <a:endParaRPr sz="2200" b="0" i="0" u="none" strike="noStrike" cap="none">
              <a:solidFill>
                <a:srgbClr val="262626"/>
              </a:solidFill>
              <a:latin typeface="Open Sans"/>
              <a:ea typeface="Open Sans"/>
              <a:cs typeface="Open Sans"/>
              <a:sym typeface="Open Sans"/>
            </a:endParaRPr>
          </a:p>
        </p:txBody>
      </p:sp>
      <p:pic>
        <p:nvPicPr>
          <p:cNvPr id="516" name="Google Shape;516;p4"/>
          <p:cNvPicPr preferRelativeResize="0"/>
          <p:nvPr/>
        </p:nvPicPr>
        <p:blipFill rotWithShape="1">
          <a:blip r:embed="rId3">
            <a:alphaModFix/>
          </a:blip>
          <a:srcRect/>
          <a:stretch/>
        </p:blipFill>
        <p:spPr>
          <a:xfrm>
            <a:off x="7451902" y="3589912"/>
            <a:ext cx="1539381" cy="1880468"/>
          </a:xfrm>
          <a:prstGeom prst="rect">
            <a:avLst/>
          </a:prstGeom>
          <a:noFill/>
          <a:ln>
            <a:noFill/>
          </a:ln>
        </p:spPr>
      </p:pic>
      <p:grpSp>
        <p:nvGrpSpPr>
          <p:cNvPr id="517" name="Google Shape;517;p4"/>
          <p:cNvGrpSpPr/>
          <p:nvPr/>
        </p:nvGrpSpPr>
        <p:grpSpPr>
          <a:xfrm>
            <a:off x="10078830" y="2413701"/>
            <a:ext cx="788811" cy="959469"/>
            <a:chOff x="-1650544" y="5389045"/>
            <a:chExt cx="778765" cy="934608"/>
          </a:xfrm>
        </p:grpSpPr>
        <p:grpSp>
          <p:nvGrpSpPr>
            <p:cNvPr id="518" name="Google Shape;518;p4"/>
            <p:cNvGrpSpPr/>
            <p:nvPr/>
          </p:nvGrpSpPr>
          <p:grpSpPr>
            <a:xfrm>
              <a:off x="-1650544" y="5389045"/>
              <a:ext cx="778765" cy="835475"/>
              <a:chOff x="4262" y="1919"/>
              <a:chExt cx="563" cy="604"/>
            </a:xfrm>
          </p:grpSpPr>
          <p:sp>
            <p:nvSpPr>
              <p:cNvPr id="519" name="Google Shape;519;p4"/>
              <p:cNvSpPr/>
              <p:nvPr/>
            </p:nvSpPr>
            <p:spPr>
              <a:xfrm>
                <a:off x="4377" y="2215"/>
                <a:ext cx="128" cy="129"/>
              </a:xfrm>
              <a:custGeom>
                <a:avLst/>
                <a:gdLst/>
                <a:ahLst/>
                <a:cxnLst/>
                <a:rect l="l" t="t" r="r" b="b"/>
                <a:pathLst>
                  <a:path w="256" h="258" extrusionOk="0">
                    <a:moveTo>
                      <a:pt x="0" y="113"/>
                    </a:moveTo>
                    <a:lnTo>
                      <a:pt x="0" y="113"/>
                    </a:lnTo>
                    <a:lnTo>
                      <a:pt x="4" y="94"/>
                    </a:lnTo>
                    <a:lnTo>
                      <a:pt x="4" y="94"/>
                    </a:lnTo>
                    <a:lnTo>
                      <a:pt x="8" y="82"/>
                    </a:lnTo>
                    <a:lnTo>
                      <a:pt x="14" y="69"/>
                    </a:lnTo>
                    <a:lnTo>
                      <a:pt x="19" y="59"/>
                    </a:lnTo>
                    <a:lnTo>
                      <a:pt x="26" y="48"/>
                    </a:lnTo>
                    <a:lnTo>
                      <a:pt x="34" y="39"/>
                    </a:lnTo>
                    <a:lnTo>
                      <a:pt x="44" y="30"/>
                    </a:lnTo>
                    <a:lnTo>
                      <a:pt x="54" y="22"/>
                    </a:lnTo>
                    <a:lnTo>
                      <a:pt x="65" y="15"/>
                    </a:lnTo>
                    <a:lnTo>
                      <a:pt x="65" y="15"/>
                    </a:lnTo>
                    <a:lnTo>
                      <a:pt x="79" y="8"/>
                    </a:lnTo>
                    <a:lnTo>
                      <a:pt x="93" y="3"/>
                    </a:lnTo>
                    <a:lnTo>
                      <a:pt x="108" y="1"/>
                    </a:lnTo>
                    <a:lnTo>
                      <a:pt x="123" y="0"/>
                    </a:lnTo>
                    <a:lnTo>
                      <a:pt x="123" y="0"/>
                    </a:lnTo>
                    <a:lnTo>
                      <a:pt x="212" y="0"/>
                    </a:lnTo>
                    <a:lnTo>
                      <a:pt x="212" y="0"/>
                    </a:lnTo>
                    <a:lnTo>
                      <a:pt x="219" y="0"/>
                    </a:lnTo>
                    <a:lnTo>
                      <a:pt x="219" y="0"/>
                    </a:lnTo>
                    <a:lnTo>
                      <a:pt x="220" y="13"/>
                    </a:lnTo>
                    <a:lnTo>
                      <a:pt x="221" y="24"/>
                    </a:lnTo>
                    <a:lnTo>
                      <a:pt x="225" y="34"/>
                    </a:lnTo>
                    <a:lnTo>
                      <a:pt x="229" y="46"/>
                    </a:lnTo>
                    <a:lnTo>
                      <a:pt x="234" y="55"/>
                    </a:lnTo>
                    <a:lnTo>
                      <a:pt x="240" y="66"/>
                    </a:lnTo>
                    <a:lnTo>
                      <a:pt x="248" y="75"/>
                    </a:lnTo>
                    <a:lnTo>
                      <a:pt x="256" y="83"/>
                    </a:lnTo>
                    <a:lnTo>
                      <a:pt x="256" y="83"/>
                    </a:lnTo>
                    <a:lnTo>
                      <a:pt x="241" y="90"/>
                    </a:lnTo>
                    <a:lnTo>
                      <a:pt x="227" y="97"/>
                    </a:lnTo>
                    <a:lnTo>
                      <a:pt x="215" y="104"/>
                    </a:lnTo>
                    <a:lnTo>
                      <a:pt x="204" y="112"/>
                    </a:lnTo>
                    <a:lnTo>
                      <a:pt x="194" y="121"/>
                    </a:lnTo>
                    <a:lnTo>
                      <a:pt x="185" y="130"/>
                    </a:lnTo>
                    <a:lnTo>
                      <a:pt x="177" y="141"/>
                    </a:lnTo>
                    <a:lnTo>
                      <a:pt x="170" y="151"/>
                    </a:lnTo>
                    <a:lnTo>
                      <a:pt x="164" y="163"/>
                    </a:lnTo>
                    <a:lnTo>
                      <a:pt x="159" y="174"/>
                    </a:lnTo>
                    <a:lnTo>
                      <a:pt x="155" y="187"/>
                    </a:lnTo>
                    <a:lnTo>
                      <a:pt x="152" y="199"/>
                    </a:lnTo>
                    <a:lnTo>
                      <a:pt x="150" y="213"/>
                    </a:lnTo>
                    <a:lnTo>
                      <a:pt x="149" y="227"/>
                    </a:lnTo>
                    <a:lnTo>
                      <a:pt x="149" y="242"/>
                    </a:lnTo>
                    <a:lnTo>
                      <a:pt x="150" y="257"/>
                    </a:lnTo>
                    <a:lnTo>
                      <a:pt x="150" y="257"/>
                    </a:lnTo>
                    <a:lnTo>
                      <a:pt x="146" y="258"/>
                    </a:lnTo>
                    <a:lnTo>
                      <a:pt x="146" y="258"/>
                    </a:lnTo>
                    <a:lnTo>
                      <a:pt x="112" y="255"/>
                    </a:lnTo>
                    <a:lnTo>
                      <a:pt x="78" y="249"/>
                    </a:lnTo>
                    <a:lnTo>
                      <a:pt x="45" y="242"/>
                    </a:lnTo>
                    <a:lnTo>
                      <a:pt x="11" y="233"/>
                    </a:lnTo>
                    <a:lnTo>
                      <a:pt x="11" y="233"/>
                    </a:lnTo>
                    <a:lnTo>
                      <a:pt x="0" y="229"/>
                    </a:lnTo>
                    <a:lnTo>
                      <a:pt x="0" y="229"/>
                    </a:lnTo>
                    <a:lnTo>
                      <a:pt x="0" y="113"/>
                    </a:lnTo>
                    <a:lnTo>
                      <a:pt x="0" y="1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
              <p:cNvSpPr/>
              <p:nvPr/>
            </p:nvSpPr>
            <p:spPr>
              <a:xfrm>
                <a:off x="4590" y="2215"/>
                <a:ext cx="123" cy="129"/>
              </a:xfrm>
              <a:custGeom>
                <a:avLst/>
                <a:gdLst/>
                <a:ahLst/>
                <a:cxnLst/>
                <a:rect l="l" t="t" r="r" b="b"/>
                <a:pathLst>
                  <a:path w="246" h="258" extrusionOk="0">
                    <a:moveTo>
                      <a:pt x="246" y="227"/>
                    </a:moveTo>
                    <a:lnTo>
                      <a:pt x="246" y="227"/>
                    </a:lnTo>
                    <a:lnTo>
                      <a:pt x="230" y="235"/>
                    </a:lnTo>
                    <a:lnTo>
                      <a:pt x="213" y="241"/>
                    </a:lnTo>
                    <a:lnTo>
                      <a:pt x="195" y="247"/>
                    </a:lnTo>
                    <a:lnTo>
                      <a:pt x="178" y="250"/>
                    </a:lnTo>
                    <a:lnTo>
                      <a:pt x="161" y="254"/>
                    </a:lnTo>
                    <a:lnTo>
                      <a:pt x="144" y="256"/>
                    </a:lnTo>
                    <a:lnTo>
                      <a:pt x="107" y="258"/>
                    </a:lnTo>
                    <a:lnTo>
                      <a:pt x="107" y="258"/>
                    </a:lnTo>
                    <a:lnTo>
                      <a:pt x="107" y="251"/>
                    </a:lnTo>
                    <a:lnTo>
                      <a:pt x="107" y="251"/>
                    </a:lnTo>
                    <a:lnTo>
                      <a:pt x="107" y="224"/>
                    </a:lnTo>
                    <a:lnTo>
                      <a:pt x="105" y="210"/>
                    </a:lnTo>
                    <a:lnTo>
                      <a:pt x="103" y="196"/>
                    </a:lnTo>
                    <a:lnTo>
                      <a:pt x="103" y="196"/>
                    </a:lnTo>
                    <a:lnTo>
                      <a:pt x="101" y="184"/>
                    </a:lnTo>
                    <a:lnTo>
                      <a:pt x="96" y="173"/>
                    </a:lnTo>
                    <a:lnTo>
                      <a:pt x="92" y="161"/>
                    </a:lnTo>
                    <a:lnTo>
                      <a:pt x="86" y="151"/>
                    </a:lnTo>
                    <a:lnTo>
                      <a:pt x="79" y="142"/>
                    </a:lnTo>
                    <a:lnTo>
                      <a:pt x="72" y="131"/>
                    </a:lnTo>
                    <a:lnTo>
                      <a:pt x="64" y="123"/>
                    </a:lnTo>
                    <a:lnTo>
                      <a:pt x="55" y="114"/>
                    </a:lnTo>
                    <a:lnTo>
                      <a:pt x="55" y="114"/>
                    </a:lnTo>
                    <a:lnTo>
                      <a:pt x="43" y="105"/>
                    </a:lnTo>
                    <a:lnTo>
                      <a:pt x="29" y="97"/>
                    </a:lnTo>
                    <a:lnTo>
                      <a:pt x="15" y="90"/>
                    </a:lnTo>
                    <a:lnTo>
                      <a:pt x="0" y="84"/>
                    </a:lnTo>
                    <a:lnTo>
                      <a:pt x="0" y="84"/>
                    </a:lnTo>
                    <a:lnTo>
                      <a:pt x="11" y="71"/>
                    </a:lnTo>
                    <a:lnTo>
                      <a:pt x="11" y="71"/>
                    </a:lnTo>
                    <a:lnTo>
                      <a:pt x="21" y="56"/>
                    </a:lnTo>
                    <a:lnTo>
                      <a:pt x="29" y="40"/>
                    </a:lnTo>
                    <a:lnTo>
                      <a:pt x="34" y="23"/>
                    </a:lnTo>
                    <a:lnTo>
                      <a:pt x="37" y="6"/>
                    </a:lnTo>
                    <a:lnTo>
                      <a:pt x="37" y="6"/>
                    </a:lnTo>
                    <a:lnTo>
                      <a:pt x="37" y="3"/>
                    </a:lnTo>
                    <a:lnTo>
                      <a:pt x="37" y="1"/>
                    </a:lnTo>
                    <a:lnTo>
                      <a:pt x="40" y="0"/>
                    </a:lnTo>
                    <a:lnTo>
                      <a:pt x="42" y="0"/>
                    </a:lnTo>
                    <a:lnTo>
                      <a:pt x="42" y="0"/>
                    </a:lnTo>
                    <a:lnTo>
                      <a:pt x="85" y="0"/>
                    </a:lnTo>
                    <a:lnTo>
                      <a:pt x="129" y="0"/>
                    </a:lnTo>
                    <a:lnTo>
                      <a:pt x="129" y="0"/>
                    </a:lnTo>
                    <a:lnTo>
                      <a:pt x="140" y="1"/>
                    </a:lnTo>
                    <a:lnTo>
                      <a:pt x="152" y="3"/>
                    </a:lnTo>
                    <a:lnTo>
                      <a:pt x="163" y="7"/>
                    </a:lnTo>
                    <a:lnTo>
                      <a:pt x="174" y="11"/>
                    </a:lnTo>
                    <a:lnTo>
                      <a:pt x="184" y="17"/>
                    </a:lnTo>
                    <a:lnTo>
                      <a:pt x="194" y="24"/>
                    </a:lnTo>
                    <a:lnTo>
                      <a:pt x="203" y="31"/>
                    </a:lnTo>
                    <a:lnTo>
                      <a:pt x="212" y="40"/>
                    </a:lnTo>
                    <a:lnTo>
                      <a:pt x="212" y="40"/>
                    </a:lnTo>
                    <a:lnTo>
                      <a:pt x="218" y="47"/>
                    </a:lnTo>
                    <a:lnTo>
                      <a:pt x="224" y="55"/>
                    </a:lnTo>
                    <a:lnTo>
                      <a:pt x="229" y="63"/>
                    </a:lnTo>
                    <a:lnTo>
                      <a:pt x="233" y="71"/>
                    </a:lnTo>
                    <a:lnTo>
                      <a:pt x="237" y="79"/>
                    </a:lnTo>
                    <a:lnTo>
                      <a:pt x="240" y="89"/>
                    </a:lnTo>
                    <a:lnTo>
                      <a:pt x="245" y="107"/>
                    </a:lnTo>
                    <a:lnTo>
                      <a:pt x="245" y="107"/>
                    </a:lnTo>
                    <a:lnTo>
                      <a:pt x="246" y="113"/>
                    </a:lnTo>
                    <a:lnTo>
                      <a:pt x="246" y="113"/>
                    </a:lnTo>
                    <a:lnTo>
                      <a:pt x="246" y="227"/>
                    </a:lnTo>
                    <a:lnTo>
                      <a:pt x="246" y="22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
              <p:cNvSpPr/>
              <p:nvPr/>
            </p:nvSpPr>
            <p:spPr>
              <a:xfrm>
                <a:off x="4464" y="2266"/>
                <a:ext cx="168" cy="130"/>
              </a:xfrm>
              <a:custGeom>
                <a:avLst/>
                <a:gdLst/>
                <a:ahLst/>
                <a:cxnLst/>
                <a:rect l="l" t="t" r="r" b="b"/>
                <a:pathLst>
                  <a:path w="336" h="260" extrusionOk="0">
                    <a:moveTo>
                      <a:pt x="167" y="0"/>
                    </a:moveTo>
                    <a:lnTo>
                      <a:pt x="167" y="0"/>
                    </a:lnTo>
                    <a:lnTo>
                      <a:pt x="194" y="0"/>
                    </a:lnTo>
                    <a:lnTo>
                      <a:pt x="219" y="0"/>
                    </a:lnTo>
                    <a:lnTo>
                      <a:pt x="219" y="0"/>
                    </a:lnTo>
                    <a:lnTo>
                      <a:pt x="229" y="2"/>
                    </a:lnTo>
                    <a:lnTo>
                      <a:pt x="240" y="4"/>
                    </a:lnTo>
                    <a:lnTo>
                      <a:pt x="249" y="6"/>
                    </a:lnTo>
                    <a:lnTo>
                      <a:pt x="259" y="11"/>
                    </a:lnTo>
                    <a:lnTo>
                      <a:pt x="269" y="15"/>
                    </a:lnTo>
                    <a:lnTo>
                      <a:pt x="277" y="20"/>
                    </a:lnTo>
                    <a:lnTo>
                      <a:pt x="286" y="26"/>
                    </a:lnTo>
                    <a:lnTo>
                      <a:pt x="294" y="33"/>
                    </a:lnTo>
                    <a:lnTo>
                      <a:pt x="294" y="33"/>
                    </a:lnTo>
                    <a:lnTo>
                      <a:pt x="301" y="40"/>
                    </a:lnTo>
                    <a:lnTo>
                      <a:pt x="308" y="48"/>
                    </a:lnTo>
                    <a:lnTo>
                      <a:pt x="314" y="56"/>
                    </a:lnTo>
                    <a:lnTo>
                      <a:pt x="318" y="64"/>
                    </a:lnTo>
                    <a:lnTo>
                      <a:pt x="323" y="72"/>
                    </a:lnTo>
                    <a:lnTo>
                      <a:pt x="326" y="81"/>
                    </a:lnTo>
                    <a:lnTo>
                      <a:pt x="330" y="90"/>
                    </a:lnTo>
                    <a:lnTo>
                      <a:pt x="332" y="100"/>
                    </a:lnTo>
                    <a:lnTo>
                      <a:pt x="332" y="100"/>
                    </a:lnTo>
                    <a:lnTo>
                      <a:pt x="334" y="113"/>
                    </a:lnTo>
                    <a:lnTo>
                      <a:pt x="336" y="128"/>
                    </a:lnTo>
                    <a:lnTo>
                      <a:pt x="336" y="128"/>
                    </a:lnTo>
                    <a:lnTo>
                      <a:pt x="336" y="223"/>
                    </a:lnTo>
                    <a:lnTo>
                      <a:pt x="336" y="223"/>
                    </a:lnTo>
                    <a:lnTo>
                      <a:pt x="336" y="225"/>
                    </a:lnTo>
                    <a:lnTo>
                      <a:pt x="334" y="228"/>
                    </a:lnTo>
                    <a:lnTo>
                      <a:pt x="332" y="229"/>
                    </a:lnTo>
                    <a:lnTo>
                      <a:pt x="330" y="231"/>
                    </a:lnTo>
                    <a:lnTo>
                      <a:pt x="330" y="231"/>
                    </a:lnTo>
                    <a:lnTo>
                      <a:pt x="317" y="236"/>
                    </a:lnTo>
                    <a:lnTo>
                      <a:pt x="304" y="242"/>
                    </a:lnTo>
                    <a:lnTo>
                      <a:pt x="278" y="248"/>
                    </a:lnTo>
                    <a:lnTo>
                      <a:pt x="251" y="254"/>
                    </a:lnTo>
                    <a:lnTo>
                      <a:pt x="224" y="258"/>
                    </a:lnTo>
                    <a:lnTo>
                      <a:pt x="224" y="258"/>
                    </a:lnTo>
                    <a:lnTo>
                      <a:pt x="202" y="259"/>
                    </a:lnTo>
                    <a:lnTo>
                      <a:pt x="179" y="260"/>
                    </a:lnTo>
                    <a:lnTo>
                      <a:pt x="157" y="259"/>
                    </a:lnTo>
                    <a:lnTo>
                      <a:pt x="135" y="258"/>
                    </a:lnTo>
                    <a:lnTo>
                      <a:pt x="112" y="255"/>
                    </a:lnTo>
                    <a:lnTo>
                      <a:pt x="90" y="252"/>
                    </a:lnTo>
                    <a:lnTo>
                      <a:pt x="68" y="248"/>
                    </a:lnTo>
                    <a:lnTo>
                      <a:pt x="46" y="243"/>
                    </a:lnTo>
                    <a:lnTo>
                      <a:pt x="46" y="243"/>
                    </a:lnTo>
                    <a:lnTo>
                      <a:pt x="3" y="231"/>
                    </a:lnTo>
                    <a:lnTo>
                      <a:pt x="3" y="231"/>
                    </a:lnTo>
                    <a:lnTo>
                      <a:pt x="1" y="229"/>
                    </a:lnTo>
                    <a:lnTo>
                      <a:pt x="0" y="225"/>
                    </a:lnTo>
                    <a:lnTo>
                      <a:pt x="0" y="225"/>
                    </a:lnTo>
                    <a:lnTo>
                      <a:pt x="0" y="176"/>
                    </a:lnTo>
                    <a:lnTo>
                      <a:pt x="0" y="125"/>
                    </a:lnTo>
                    <a:lnTo>
                      <a:pt x="0" y="125"/>
                    </a:lnTo>
                    <a:lnTo>
                      <a:pt x="1" y="108"/>
                    </a:lnTo>
                    <a:lnTo>
                      <a:pt x="4" y="90"/>
                    </a:lnTo>
                    <a:lnTo>
                      <a:pt x="10" y="75"/>
                    </a:lnTo>
                    <a:lnTo>
                      <a:pt x="18" y="60"/>
                    </a:lnTo>
                    <a:lnTo>
                      <a:pt x="27" y="48"/>
                    </a:lnTo>
                    <a:lnTo>
                      <a:pt x="38" y="35"/>
                    </a:lnTo>
                    <a:lnTo>
                      <a:pt x="52" y="25"/>
                    </a:lnTo>
                    <a:lnTo>
                      <a:pt x="67" y="15"/>
                    </a:lnTo>
                    <a:lnTo>
                      <a:pt x="67" y="15"/>
                    </a:lnTo>
                    <a:lnTo>
                      <a:pt x="82" y="8"/>
                    </a:lnTo>
                    <a:lnTo>
                      <a:pt x="97" y="4"/>
                    </a:lnTo>
                    <a:lnTo>
                      <a:pt x="112" y="2"/>
                    </a:lnTo>
                    <a:lnTo>
                      <a:pt x="129" y="0"/>
                    </a:lnTo>
                    <a:lnTo>
                      <a:pt x="129" y="0"/>
                    </a:lnTo>
                    <a:lnTo>
                      <a:pt x="167" y="0"/>
                    </a:lnTo>
                    <a:lnTo>
                      <a:pt x="167" y="0"/>
                    </a:lnTo>
                    <a:lnTo>
                      <a:pt x="167" y="0"/>
                    </a:lnTo>
                    <a:lnTo>
                      <a:pt x="16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
              <p:cNvSpPr/>
              <p:nvPr/>
            </p:nvSpPr>
            <p:spPr>
              <a:xfrm>
                <a:off x="4499" y="2164"/>
                <a:ext cx="98" cy="98"/>
              </a:xfrm>
              <a:custGeom>
                <a:avLst/>
                <a:gdLst/>
                <a:ahLst/>
                <a:cxnLst/>
                <a:rect l="l" t="t" r="r" b="b"/>
                <a:pathLst>
                  <a:path w="196" h="196" extrusionOk="0">
                    <a:moveTo>
                      <a:pt x="98" y="0"/>
                    </a:moveTo>
                    <a:lnTo>
                      <a:pt x="98" y="0"/>
                    </a:lnTo>
                    <a:lnTo>
                      <a:pt x="108" y="0"/>
                    </a:lnTo>
                    <a:lnTo>
                      <a:pt x="119" y="2"/>
                    </a:lnTo>
                    <a:lnTo>
                      <a:pt x="128" y="4"/>
                    </a:lnTo>
                    <a:lnTo>
                      <a:pt x="137" y="7"/>
                    </a:lnTo>
                    <a:lnTo>
                      <a:pt x="145" y="12"/>
                    </a:lnTo>
                    <a:lnTo>
                      <a:pt x="153" y="17"/>
                    </a:lnTo>
                    <a:lnTo>
                      <a:pt x="162" y="22"/>
                    </a:lnTo>
                    <a:lnTo>
                      <a:pt x="168" y="29"/>
                    </a:lnTo>
                    <a:lnTo>
                      <a:pt x="174" y="36"/>
                    </a:lnTo>
                    <a:lnTo>
                      <a:pt x="180" y="43"/>
                    </a:lnTo>
                    <a:lnTo>
                      <a:pt x="185" y="51"/>
                    </a:lnTo>
                    <a:lnTo>
                      <a:pt x="189" y="60"/>
                    </a:lnTo>
                    <a:lnTo>
                      <a:pt x="193" y="68"/>
                    </a:lnTo>
                    <a:lnTo>
                      <a:pt x="195" y="79"/>
                    </a:lnTo>
                    <a:lnTo>
                      <a:pt x="196" y="88"/>
                    </a:lnTo>
                    <a:lnTo>
                      <a:pt x="196" y="98"/>
                    </a:lnTo>
                    <a:lnTo>
                      <a:pt x="196" y="98"/>
                    </a:lnTo>
                    <a:lnTo>
                      <a:pt x="196" y="109"/>
                    </a:lnTo>
                    <a:lnTo>
                      <a:pt x="195" y="118"/>
                    </a:lnTo>
                    <a:lnTo>
                      <a:pt x="193" y="127"/>
                    </a:lnTo>
                    <a:lnTo>
                      <a:pt x="189" y="136"/>
                    </a:lnTo>
                    <a:lnTo>
                      <a:pt x="185" y="146"/>
                    </a:lnTo>
                    <a:lnTo>
                      <a:pt x="180" y="154"/>
                    </a:lnTo>
                    <a:lnTo>
                      <a:pt x="174" y="161"/>
                    </a:lnTo>
                    <a:lnTo>
                      <a:pt x="167" y="168"/>
                    </a:lnTo>
                    <a:lnTo>
                      <a:pt x="160" y="175"/>
                    </a:lnTo>
                    <a:lnTo>
                      <a:pt x="153" y="179"/>
                    </a:lnTo>
                    <a:lnTo>
                      <a:pt x="145" y="185"/>
                    </a:lnTo>
                    <a:lnTo>
                      <a:pt x="136" y="188"/>
                    </a:lnTo>
                    <a:lnTo>
                      <a:pt x="128" y="192"/>
                    </a:lnTo>
                    <a:lnTo>
                      <a:pt x="118" y="194"/>
                    </a:lnTo>
                    <a:lnTo>
                      <a:pt x="108" y="196"/>
                    </a:lnTo>
                    <a:lnTo>
                      <a:pt x="98" y="196"/>
                    </a:lnTo>
                    <a:lnTo>
                      <a:pt x="98" y="196"/>
                    </a:lnTo>
                    <a:lnTo>
                      <a:pt x="89" y="195"/>
                    </a:lnTo>
                    <a:lnTo>
                      <a:pt x="78" y="194"/>
                    </a:lnTo>
                    <a:lnTo>
                      <a:pt x="69" y="192"/>
                    </a:lnTo>
                    <a:lnTo>
                      <a:pt x="60" y="188"/>
                    </a:lnTo>
                    <a:lnTo>
                      <a:pt x="52" y="185"/>
                    </a:lnTo>
                    <a:lnTo>
                      <a:pt x="44" y="179"/>
                    </a:lnTo>
                    <a:lnTo>
                      <a:pt x="36" y="173"/>
                    </a:lnTo>
                    <a:lnTo>
                      <a:pt x="29" y="168"/>
                    </a:lnTo>
                    <a:lnTo>
                      <a:pt x="22" y="161"/>
                    </a:lnTo>
                    <a:lnTo>
                      <a:pt x="16" y="153"/>
                    </a:lnTo>
                    <a:lnTo>
                      <a:pt x="12" y="145"/>
                    </a:lnTo>
                    <a:lnTo>
                      <a:pt x="8" y="135"/>
                    </a:lnTo>
                    <a:lnTo>
                      <a:pt x="5" y="127"/>
                    </a:lnTo>
                    <a:lnTo>
                      <a:pt x="2" y="117"/>
                    </a:lnTo>
                    <a:lnTo>
                      <a:pt x="0" y="108"/>
                    </a:lnTo>
                    <a:lnTo>
                      <a:pt x="0" y="97"/>
                    </a:lnTo>
                    <a:lnTo>
                      <a:pt x="0" y="97"/>
                    </a:lnTo>
                    <a:lnTo>
                      <a:pt x="1" y="87"/>
                    </a:lnTo>
                    <a:lnTo>
                      <a:pt x="2" y="78"/>
                    </a:lnTo>
                    <a:lnTo>
                      <a:pt x="5" y="68"/>
                    </a:lnTo>
                    <a:lnTo>
                      <a:pt x="8" y="59"/>
                    </a:lnTo>
                    <a:lnTo>
                      <a:pt x="13" y="51"/>
                    </a:lnTo>
                    <a:lnTo>
                      <a:pt x="17" y="43"/>
                    </a:lnTo>
                    <a:lnTo>
                      <a:pt x="23" y="35"/>
                    </a:lnTo>
                    <a:lnTo>
                      <a:pt x="29" y="28"/>
                    </a:lnTo>
                    <a:lnTo>
                      <a:pt x="36" y="22"/>
                    </a:lnTo>
                    <a:lnTo>
                      <a:pt x="44" y="17"/>
                    </a:lnTo>
                    <a:lnTo>
                      <a:pt x="52" y="12"/>
                    </a:lnTo>
                    <a:lnTo>
                      <a:pt x="60" y="7"/>
                    </a:lnTo>
                    <a:lnTo>
                      <a:pt x="69" y="4"/>
                    </a:lnTo>
                    <a:lnTo>
                      <a:pt x="78" y="2"/>
                    </a:lnTo>
                    <a:lnTo>
                      <a:pt x="89" y="0"/>
                    </a:lnTo>
                    <a:lnTo>
                      <a:pt x="98" y="0"/>
                    </a:lnTo>
                    <a:lnTo>
                      <a:pt x="9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
              <p:cNvSpPr/>
              <p:nvPr/>
            </p:nvSpPr>
            <p:spPr>
              <a:xfrm>
                <a:off x="4412" y="2113"/>
                <a:ext cx="99" cy="98"/>
              </a:xfrm>
              <a:custGeom>
                <a:avLst/>
                <a:gdLst/>
                <a:ahLst/>
                <a:cxnLst/>
                <a:rect l="l" t="t" r="r" b="b"/>
                <a:pathLst>
                  <a:path w="197" h="197" extrusionOk="0">
                    <a:moveTo>
                      <a:pt x="104" y="197"/>
                    </a:moveTo>
                    <a:lnTo>
                      <a:pt x="104" y="197"/>
                    </a:lnTo>
                    <a:lnTo>
                      <a:pt x="95" y="197"/>
                    </a:lnTo>
                    <a:lnTo>
                      <a:pt x="86" y="196"/>
                    </a:lnTo>
                    <a:lnTo>
                      <a:pt x="70" y="192"/>
                    </a:lnTo>
                    <a:lnTo>
                      <a:pt x="55" y="187"/>
                    </a:lnTo>
                    <a:lnTo>
                      <a:pt x="41" y="179"/>
                    </a:lnTo>
                    <a:lnTo>
                      <a:pt x="29" y="168"/>
                    </a:lnTo>
                    <a:lnTo>
                      <a:pt x="18" y="155"/>
                    </a:lnTo>
                    <a:lnTo>
                      <a:pt x="10" y="142"/>
                    </a:lnTo>
                    <a:lnTo>
                      <a:pt x="5" y="127"/>
                    </a:lnTo>
                    <a:lnTo>
                      <a:pt x="5" y="127"/>
                    </a:lnTo>
                    <a:lnTo>
                      <a:pt x="2" y="119"/>
                    </a:lnTo>
                    <a:lnTo>
                      <a:pt x="1" y="110"/>
                    </a:lnTo>
                    <a:lnTo>
                      <a:pt x="0" y="94"/>
                    </a:lnTo>
                    <a:lnTo>
                      <a:pt x="2" y="78"/>
                    </a:lnTo>
                    <a:lnTo>
                      <a:pt x="7" y="63"/>
                    </a:lnTo>
                    <a:lnTo>
                      <a:pt x="14" y="49"/>
                    </a:lnTo>
                    <a:lnTo>
                      <a:pt x="22" y="37"/>
                    </a:lnTo>
                    <a:lnTo>
                      <a:pt x="33" y="25"/>
                    </a:lnTo>
                    <a:lnTo>
                      <a:pt x="40" y="19"/>
                    </a:lnTo>
                    <a:lnTo>
                      <a:pt x="46" y="15"/>
                    </a:lnTo>
                    <a:lnTo>
                      <a:pt x="46" y="15"/>
                    </a:lnTo>
                    <a:lnTo>
                      <a:pt x="59" y="9"/>
                    </a:lnTo>
                    <a:lnTo>
                      <a:pt x="71" y="4"/>
                    </a:lnTo>
                    <a:lnTo>
                      <a:pt x="84" y="1"/>
                    </a:lnTo>
                    <a:lnTo>
                      <a:pt x="96" y="0"/>
                    </a:lnTo>
                    <a:lnTo>
                      <a:pt x="108" y="0"/>
                    </a:lnTo>
                    <a:lnTo>
                      <a:pt x="121" y="2"/>
                    </a:lnTo>
                    <a:lnTo>
                      <a:pt x="134" y="7"/>
                    </a:lnTo>
                    <a:lnTo>
                      <a:pt x="146" y="12"/>
                    </a:lnTo>
                    <a:lnTo>
                      <a:pt x="146" y="12"/>
                    </a:lnTo>
                    <a:lnTo>
                      <a:pt x="158" y="19"/>
                    </a:lnTo>
                    <a:lnTo>
                      <a:pt x="168" y="29"/>
                    </a:lnTo>
                    <a:lnTo>
                      <a:pt x="176" y="38"/>
                    </a:lnTo>
                    <a:lnTo>
                      <a:pt x="183" y="48"/>
                    </a:lnTo>
                    <a:lnTo>
                      <a:pt x="189" y="60"/>
                    </a:lnTo>
                    <a:lnTo>
                      <a:pt x="194" y="71"/>
                    </a:lnTo>
                    <a:lnTo>
                      <a:pt x="196" y="85"/>
                    </a:lnTo>
                    <a:lnTo>
                      <a:pt x="197" y="99"/>
                    </a:lnTo>
                    <a:lnTo>
                      <a:pt x="197" y="99"/>
                    </a:lnTo>
                    <a:lnTo>
                      <a:pt x="196" y="102"/>
                    </a:lnTo>
                    <a:lnTo>
                      <a:pt x="194" y="106"/>
                    </a:lnTo>
                    <a:lnTo>
                      <a:pt x="194" y="106"/>
                    </a:lnTo>
                    <a:lnTo>
                      <a:pt x="186" y="114"/>
                    </a:lnTo>
                    <a:lnTo>
                      <a:pt x="179" y="121"/>
                    </a:lnTo>
                    <a:lnTo>
                      <a:pt x="172" y="129"/>
                    </a:lnTo>
                    <a:lnTo>
                      <a:pt x="167" y="138"/>
                    </a:lnTo>
                    <a:lnTo>
                      <a:pt x="161" y="147"/>
                    </a:lnTo>
                    <a:lnTo>
                      <a:pt x="158" y="157"/>
                    </a:lnTo>
                    <a:lnTo>
                      <a:pt x="155" y="167"/>
                    </a:lnTo>
                    <a:lnTo>
                      <a:pt x="152" y="177"/>
                    </a:lnTo>
                    <a:lnTo>
                      <a:pt x="152" y="177"/>
                    </a:lnTo>
                    <a:lnTo>
                      <a:pt x="150" y="181"/>
                    </a:lnTo>
                    <a:lnTo>
                      <a:pt x="146" y="184"/>
                    </a:lnTo>
                    <a:lnTo>
                      <a:pt x="146" y="184"/>
                    </a:lnTo>
                    <a:lnTo>
                      <a:pt x="136" y="189"/>
                    </a:lnTo>
                    <a:lnTo>
                      <a:pt x="125" y="194"/>
                    </a:lnTo>
                    <a:lnTo>
                      <a:pt x="114" y="196"/>
                    </a:lnTo>
                    <a:lnTo>
                      <a:pt x="104" y="197"/>
                    </a:lnTo>
                    <a:lnTo>
                      <a:pt x="104" y="19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
              <p:cNvSpPr/>
              <p:nvPr/>
            </p:nvSpPr>
            <p:spPr>
              <a:xfrm>
                <a:off x="4580" y="2113"/>
                <a:ext cx="98" cy="98"/>
              </a:xfrm>
              <a:custGeom>
                <a:avLst/>
                <a:gdLst/>
                <a:ahLst/>
                <a:cxnLst/>
                <a:rect l="l" t="t" r="r" b="b"/>
                <a:pathLst>
                  <a:path w="196" h="197" extrusionOk="0">
                    <a:moveTo>
                      <a:pt x="98" y="0"/>
                    </a:moveTo>
                    <a:lnTo>
                      <a:pt x="98" y="0"/>
                    </a:lnTo>
                    <a:lnTo>
                      <a:pt x="106" y="1"/>
                    </a:lnTo>
                    <a:lnTo>
                      <a:pt x="115" y="2"/>
                    </a:lnTo>
                    <a:lnTo>
                      <a:pt x="123" y="3"/>
                    </a:lnTo>
                    <a:lnTo>
                      <a:pt x="131" y="5"/>
                    </a:lnTo>
                    <a:lnTo>
                      <a:pt x="138" y="9"/>
                    </a:lnTo>
                    <a:lnTo>
                      <a:pt x="146" y="14"/>
                    </a:lnTo>
                    <a:lnTo>
                      <a:pt x="153" y="17"/>
                    </a:lnTo>
                    <a:lnTo>
                      <a:pt x="160" y="23"/>
                    </a:lnTo>
                    <a:lnTo>
                      <a:pt x="166" y="29"/>
                    </a:lnTo>
                    <a:lnTo>
                      <a:pt x="172" y="34"/>
                    </a:lnTo>
                    <a:lnTo>
                      <a:pt x="176" y="40"/>
                    </a:lnTo>
                    <a:lnTo>
                      <a:pt x="181" y="47"/>
                    </a:lnTo>
                    <a:lnTo>
                      <a:pt x="186" y="55"/>
                    </a:lnTo>
                    <a:lnTo>
                      <a:pt x="189" y="62"/>
                    </a:lnTo>
                    <a:lnTo>
                      <a:pt x="191" y="70"/>
                    </a:lnTo>
                    <a:lnTo>
                      <a:pt x="194" y="79"/>
                    </a:lnTo>
                    <a:lnTo>
                      <a:pt x="194" y="79"/>
                    </a:lnTo>
                    <a:lnTo>
                      <a:pt x="195" y="87"/>
                    </a:lnTo>
                    <a:lnTo>
                      <a:pt x="196" y="97"/>
                    </a:lnTo>
                    <a:lnTo>
                      <a:pt x="196" y="105"/>
                    </a:lnTo>
                    <a:lnTo>
                      <a:pt x="195" y="114"/>
                    </a:lnTo>
                    <a:lnTo>
                      <a:pt x="193" y="122"/>
                    </a:lnTo>
                    <a:lnTo>
                      <a:pt x="190" y="130"/>
                    </a:lnTo>
                    <a:lnTo>
                      <a:pt x="187" y="138"/>
                    </a:lnTo>
                    <a:lnTo>
                      <a:pt x="183" y="146"/>
                    </a:lnTo>
                    <a:lnTo>
                      <a:pt x="179" y="153"/>
                    </a:lnTo>
                    <a:lnTo>
                      <a:pt x="174" y="160"/>
                    </a:lnTo>
                    <a:lnTo>
                      <a:pt x="168" y="167"/>
                    </a:lnTo>
                    <a:lnTo>
                      <a:pt x="163" y="173"/>
                    </a:lnTo>
                    <a:lnTo>
                      <a:pt x="156" y="177"/>
                    </a:lnTo>
                    <a:lnTo>
                      <a:pt x="148" y="183"/>
                    </a:lnTo>
                    <a:lnTo>
                      <a:pt x="141" y="187"/>
                    </a:lnTo>
                    <a:lnTo>
                      <a:pt x="133" y="190"/>
                    </a:lnTo>
                    <a:lnTo>
                      <a:pt x="133" y="190"/>
                    </a:lnTo>
                    <a:lnTo>
                      <a:pt x="123" y="194"/>
                    </a:lnTo>
                    <a:lnTo>
                      <a:pt x="114" y="195"/>
                    </a:lnTo>
                    <a:lnTo>
                      <a:pt x="106" y="196"/>
                    </a:lnTo>
                    <a:lnTo>
                      <a:pt x="97" y="197"/>
                    </a:lnTo>
                    <a:lnTo>
                      <a:pt x="88" y="196"/>
                    </a:lnTo>
                    <a:lnTo>
                      <a:pt x="79" y="195"/>
                    </a:lnTo>
                    <a:lnTo>
                      <a:pt x="70" y="192"/>
                    </a:lnTo>
                    <a:lnTo>
                      <a:pt x="61" y="190"/>
                    </a:lnTo>
                    <a:lnTo>
                      <a:pt x="61" y="190"/>
                    </a:lnTo>
                    <a:lnTo>
                      <a:pt x="59" y="188"/>
                    </a:lnTo>
                    <a:lnTo>
                      <a:pt x="56" y="187"/>
                    </a:lnTo>
                    <a:lnTo>
                      <a:pt x="55" y="184"/>
                    </a:lnTo>
                    <a:lnTo>
                      <a:pt x="55" y="181"/>
                    </a:lnTo>
                    <a:lnTo>
                      <a:pt x="55" y="181"/>
                    </a:lnTo>
                    <a:lnTo>
                      <a:pt x="53" y="170"/>
                    </a:lnTo>
                    <a:lnTo>
                      <a:pt x="49" y="160"/>
                    </a:lnTo>
                    <a:lnTo>
                      <a:pt x="46" y="150"/>
                    </a:lnTo>
                    <a:lnTo>
                      <a:pt x="40" y="140"/>
                    </a:lnTo>
                    <a:lnTo>
                      <a:pt x="34" y="131"/>
                    </a:lnTo>
                    <a:lnTo>
                      <a:pt x="29" y="123"/>
                    </a:lnTo>
                    <a:lnTo>
                      <a:pt x="21" y="115"/>
                    </a:lnTo>
                    <a:lnTo>
                      <a:pt x="13" y="107"/>
                    </a:lnTo>
                    <a:lnTo>
                      <a:pt x="13" y="107"/>
                    </a:lnTo>
                    <a:lnTo>
                      <a:pt x="2" y="99"/>
                    </a:lnTo>
                    <a:lnTo>
                      <a:pt x="2" y="99"/>
                    </a:lnTo>
                    <a:lnTo>
                      <a:pt x="0" y="97"/>
                    </a:lnTo>
                    <a:lnTo>
                      <a:pt x="0" y="93"/>
                    </a:lnTo>
                    <a:lnTo>
                      <a:pt x="0" y="93"/>
                    </a:lnTo>
                    <a:lnTo>
                      <a:pt x="1" y="82"/>
                    </a:lnTo>
                    <a:lnTo>
                      <a:pt x="3" y="70"/>
                    </a:lnTo>
                    <a:lnTo>
                      <a:pt x="7" y="60"/>
                    </a:lnTo>
                    <a:lnTo>
                      <a:pt x="13" y="49"/>
                    </a:lnTo>
                    <a:lnTo>
                      <a:pt x="18" y="40"/>
                    </a:lnTo>
                    <a:lnTo>
                      <a:pt x="25" y="31"/>
                    </a:lnTo>
                    <a:lnTo>
                      <a:pt x="33" y="24"/>
                    </a:lnTo>
                    <a:lnTo>
                      <a:pt x="44" y="16"/>
                    </a:lnTo>
                    <a:lnTo>
                      <a:pt x="44" y="16"/>
                    </a:lnTo>
                    <a:lnTo>
                      <a:pt x="56" y="9"/>
                    </a:lnTo>
                    <a:lnTo>
                      <a:pt x="69" y="4"/>
                    </a:lnTo>
                    <a:lnTo>
                      <a:pt x="83" y="1"/>
                    </a:lnTo>
                    <a:lnTo>
                      <a:pt x="98" y="0"/>
                    </a:lnTo>
                    <a:lnTo>
                      <a:pt x="9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
              <p:cNvSpPr/>
              <p:nvPr/>
            </p:nvSpPr>
            <p:spPr>
              <a:xfrm>
                <a:off x="4262" y="1919"/>
                <a:ext cx="563" cy="604"/>
              </a:xfrm>
              <a:custGeom>
                <a:avLst/>
                <a:gdLst/>
                <a:ahLst/>
                <a:cxnLst/>
                <a:rect l="l" t="t" r="r" b="b"/>
                <a:pathLst>
                  <a:path w="1126" h="1208" extrusionOk="0">
                    <a:moveTo>
                      <a:pt x="0" y="648"/>
                    </a:moveTo>
                    <a:lnTo>
                      <a:pt x="0" y="648"/>
                    </a:lnTo>
                    <a:lnTo>
                      <a:pt x="0" y="623"/>
                    </a:lnTo>
                    <a:lnTo>
                      <a:pt x="2" y="597"/>
                    </a:lnTo>
                    <a:lnTo>
                      <a:pt x="6" y="571"/>
                    </a:lnTo>
                    <a:lnTo>
                      <a:pt x="9" y="546"/>
                    </a:lnTo>
                    <a:lnTo>
                      <a:pt x="15" y="520"/>
                    </a:lnTo>
                    <a:lnTo>
                      <a:pt x="21" y="496"/>
                    </a:lnTo>
                    <a:lnTo>
                      <a:pt x="29" y="472"/>
                    </a:lnTo>
                    <a:lnTo>
                      <a:pt x="37" y="449"/>
                    </a:lnTo>
                    <a:lnTo>
                      <a:pt x="46" y="425"/>
                    </a:lnTo>
                    <a:lnTo>
                      <a:pt x="57" y="403"/>
                    </a:lnTo>
                    <a:lnTo>
                      <a:pt x="68" y="380"/>
                    </a:lnTo>
                    <a:lnTo>
                      <a:pt x="81" y="359"/>
                    </a:lnTo>
                    <a:lnTo>
                      <a:pt x="93" y="337"/>
                    </a:lnTo>
                    <a:lnTo>
                      <a:pt x="108" y="317"/>
                    </a:lnTo>
                    <a:lnTo>
                      <a:pt x="123" y="298"/>
                    </a:lnTo>
                    <a:lnTo>
                      <a:pt x="138" y="278"/>
                    </a:lnTo>
                    <a:lnTo>
                      <a:pt x="156" y="260"/>
                    </a:lnTo>
                    <a:lnTo>
                      <a:pt x="173" y="242"/>
                    </a:lnTo>
                    <a:lnTo>
                      <a:pt x="190" y="225"/>
                    </a:lnTo>
                    <a:lnTo>
                      <a:pt x="210" y="209"/>
                    </a:lnTo>
                    <a:lnTo>
                      <a:pt x="228" y="194"/>
                    </a:lnTo>
                    <a:lnTo>
                      <a:pt x="249" y="179"/>
                    </a:lnTo>
                    <a:lnTo>
                      <a:pt x="270" y="166"/>
                    </a:lnTo>
                    <a:lnTo>
                      <a:pt x="291" y="153"/>
                    </a:lnTo>
                    <a:lnTo>
                      <a:pt x="313" y="142"/>
                    </a:lnTo>
                    <a:lnTo>
                      <a:pt x="336" y="132"/>
                    </a:lnTo>
                    <a:lnTo>
                      <a:pt x="359" y="121"/>
                    </a:lnTo>
                    <a:lnTo>
                      <a:pt x="382" y="113"/>
                    </a:lnTo>
                    <a:lnTo>
                      <a:pt x="406" y="105"/>
                    </a:lnTo>
                    <a:lnTo>
                      <a:pt x="430" y="99"/>
                    </a:lnTo>
                    <a:lnTo>
                      <a:pt x="455" y="93"/>
                    </a:lnTo>
                    <a:lnTo>
                      <a:pt x="480" y="90"/>
                    </a:lnTo>
                    <a:lnTo>
                      <a:pt x="480" y="90"/>
                    </a:lnTo>
                    <a:lnTo>
                      <a:pt x="493" y="88"/>
                    </a:lnTo>
                    <a:lnTo>
                      <a:pt x="497" y="85"/>
                    </a:lnTo>
                    <a:lnTo>
                      <a:pt x="501" y="83"/>
                    </a:lnTo>
                    <a:lnTo>
                      <a:pt x="503" y="78"/>
                    </a:lnTo>
                    <a:lnTo>
                      <a:pt x="505" y="74"/>
                    </a:lnTo>
                    <a:lnTo>
                      <a:pt x="506" y="68"/>
                    </a:lnTo>
                    <a:lnTo>
                      <a:pt x="505" y="61"/>
                    </a:lnTo>
                    <a:lnTo>
                      <a:pt x="505" y="61"/>
                    </a:lnTo>
                    <a:lnTo>
                      <a:pt x="504" y="51"/>
                    </a:lnTo>
                    <a:lnTo>
                      <a:pt x="504" y="40"/>
                    </a:lnTo>
                    <a:lnTo>
                      <a:pt x="505" y="20"/>
                    </a:lnTo>
                    <a:lnTo>
                      <a:pt x="505" y="20"/>
                    </a:lnTo>
                    <a:lnTo>
                      <a:pt x="506" y="13"/>
                    </a:lnTo>
                    <a:lnTo>
                      <a:pt x="508" y="8"/>
                    </a:lnTo>
                    <a:lnTo>
                      <a:pt x="510" y="5"/>
                    </a:lnTo>
                    <a:lnTo>
                      <a:pt x="512" y="1"/>
                    </a:lnTo>
                    <a:lnTo>
                      <a:pt x="517" y="0"/>
                    </a:lnTo>
                    <a:lnTo>
                      <a:pt x="520" y="0"/>
                    </a:lnTo>
                    <a:lnTo>
                      <a:pt x="525" y="2"/>
                    </a:lnTo>
                    <a:lnTo>
                      <a:pt x="531" y="5"/>
                    </a:lnTo>
                    <a:lnTo>
                      <a:pt x="531" y="5"/>
                    </a:lnTo>
                    <a:lnTo>
                      <a:pt x="616" y="66"/>
                    </a:lnTo>
                    <a:lnTo>
                      <a:pt x="700" y="127"/>
                    </a:lnTo>
                    <a:lnTo>
                      <a:pt x="700" y="127"/>
                    </a:lnTo>
                    <a:lnTo>
                      <a:pt x="705" y="132"/>
                    </a:lnTo>
                    <a:lnTo>
                      <a:pt x="708" y="135"/>
                    </a:lnTo>
                    <a:lnTo>
                      <a:pt x="711" y="140"/>
                    </a:lnTo>
                    <a:lnTo>
                      <a:pt x="711" y="143"/>
                    </a:lnTo>
                    <a:lnTo>
                      <a:pt x="711" y="148"/>
                    </a:lnTo>
                    <a:lnTo>
                      <a:pt x="708" y="152"/>
                    </a:lnTo>
                    <a:lnTo>
                      <a:pt x="705" y="156"/>
                    </a:lnTo>
                    <a:lnTo>
                      <a:pt x="700" y="159"/>
                    </a:lnTo>
                    <a:lnTo>
                      <a:pt x="700" y="159"/>
                    </a:lnTo>
                    <a:lnTo>
                      <a:pt x="616" y="222"/>
                    </a:lnTo>
                    <a:lnTo>
                      <a:pt x="531" y="282"/>
                    </a:lnTo>
                    <a:lnTo>
                      <a:pt x="531" y="282"/>
                    </a:lnTo>
                    <a:lnTo>
                      <a:pt x="526" y="285"/>
                    </a:lnTo>
                    <a:lnTo>
                      <a:pt x="520" y="287"/>
                    </a:lnTo>
                    <a:lnTo>
                      <a:pt x="517" y="287"/>
                    </a:lnTo>
                    <a:lnTo>
                      <a:pt x="513" y="286"/>
                    </a:lnTo>
                    <a:lnTo>
                      <a:pt x="510" y="284"/>
                    </a:lnTo>
                    <a:lnTo>
                      <a:pt x="508" y="280"/>
                    </a:lnTo>
                    <a:lnTo>
                      <a:pt x="506" y="275"/>
                    </a:lnTo>
                    <a:lnTo>
                      <a:pt x="505" y="269"/>
                    </a:lnTo>
                    <a:lnTo>
                      <a:pt x="505" y="269"/>
                    </a:lnTo>
                    <a:lnTo>
                      <a:pt x="505" y="252"/>
                    </a:lnTo>
                    <a:lnTo>
                      <a:pt x="505" y="234"/>
                    </a:lnTo>
                    <a:lnTo>
                      <a:pt x="505" y="234"/>
                    </a:lnTo>
                    <a:lnTo>
                      <a:pt x="506" y="227"/>
                    </a:lnTo>
                    <a:lnTo>
                      <a:pt x="505" y="222"/>
                    </a:lnTo>
                    <a:lnTo>
                      <a:pt x="504" y="217"/>
                    </a:lnTo>
                    <a:lnTo>
                      <a:pt x="501" y="213"/>
                    </a:lnTo>
                    <a:lnTo>
                      <a:pt x="497" y="211"/>
                    </a:lnTo>
                    <a:lnTo>
                      <a:pt x="493" y="210"/>
                    </a:lnTo>
                    <a:lnTo>
                      <a:pt x="487" y="211"/>
                    </a:lnTo>
                    <a:lnTo>
                      <a:pt x="479" y="212"/>
                    </a:lnTo>
                    <a:lnTo>
                      <a:pt x="479" y="212"/>
                    </a:lnTo>
                    <a:lnTo>
                      <a:pt x="452" y="218"/>
                    </a:lnTo>
                    <a:lnTo>
                      <a:pt x="426" y="226"/>
                    </a:lnTo>
                    <a:lnTo>
                      <a:pt x="399" y="237"/>
                    </a:lnTo>
                    <a:lnTo>
                      <a:pt x="374" y="247"/>
                    </a:lnTo>
                    <a:lnTo>
                      <a:pt x="350" y="260"/>
                    </a:lnTo>
                    <a:lnTo>
                      <a:pt x="326" y="273"/>
                    </a:lnTo>
                    <a:lnTo>
                      <a:pt x="303" y="290"/>
                    </a:lnTo>
                    <a:lnTo>
                      <a:pt x="282" y="307"/>
                    </a:lnTo>
                    <a:lnTo>
                      <a:pt x="282" y="307"/>
                    </a:lnTo>
                    <a:lnTo>
                      <a:pt x="267" y="320"/>
                    </a:lnTo>
                    <a:lnTo>
                      <a:pt x="254" y="332"/>
                    </a:lnTo>
                    <a:lnTo>
                      <a:pt x="241" y="345"/>
                    </a:lnTo>
                    <a:lnTo>
                      <a:pt x="228" y="359"/>
                    </a:lnTo>
                    <a:lnTo>
                      <a:pt x="217" y="373"/>
                    </a:lnTo>
                    <a:lnTo>
                      <a:pt x="207" y="388"/>
                    </a:lnTo>
                    <a:lnTo>
                      <a:pt x="196" y="402"/>
                    </a:lnTo>
                    <a:lnTo>
                      <a:pt x="187" y="417"/>
                    </a:lnTo>
                    <a:lnTo>
                      <a:pt x="178" y="432"/>
                    </a:lnTo>
                    <a:lnTo>
                      <a:pt x="170" y="448"/>
                    </a:lnTo>
                    <a:lnTo>
                      <a:pt x="163" y="464"/>
                    </a:lnTo>
                    <a:lnTo>
                      <a:pt x="156" y="479"/>
                    </a:lnTo>
                    <a:lnTo>
                      <a:pt x="143" y="512"/>
                    </a:lnTo>
                    <a:lnTo>
                      <a:pt x="134" y="546"/>
                    </a:lnTo>
                    <a:lnTo>
                      <a:pt x="128" y="579"/>
                    </a:lnTo>
                    <a:lnTo>
                      <a:pt x="125" y="614"/>
                    </a:lnTo>
                    <a:lnTo>
                      <a:pt x="123" y="647"/>
                    </a:lnTo>
                    <a:lnTo>
                      <a:pt x="125" y="682"/>
                    </a:lnTo>
                    <a:lnTo>
                      <a:pt x="129" y="716"/>
                    </a:lnTo>
                    <a:lnTo>
                      <a:pt x="136" y="751"/>
                    </a:lnTo>
                    <a:lnTo>
                      <a:pt x="145" y="785"/>
                    </a:lnTo>
                    <a:lnTo>
                      <a:pt x="151" y="801"/>
                    </a:lnTo>
                    <a:lnTo>
                      <a:pt x="158" y="817"/>
                    </a:lnTo>
                    <a:lnTo>
                      <a:pt x="158" y="817"/>
                    </a:lnTo>
                    <a:lnTo>
                      <a:pt x="165" y="834"/>
                    </a:lnTo>
                    <a:lnTo>
                      <a:pt x="173" y="850"/>
                    </a:lnTo>
                    <a:lnTo>
                      <a:pt x="181" y="865"/>
                    </a:lnTo>
                    <a:lnTo>
                      <a:pt x="190" y="880"/>
                    </a:lnTo>
                    <a:lnTo>
                      <a:pt x="201" y="895"/>
                    </a:lnTo>
                    <a:lnTo>
                      <a:pt x="211" y="910"/>
                    </a:lnTo>
                    <a:lnTo>
                      <a:pt x="222" y="923"/>
                    </a:lnTo>
                    <a:lnTo>
                      <a:pt x="233" y="937"/>
                    </a:lnTo>
                    <a:lnTo>
                      <a:pt x="245" y="950"/>
                    </a:lnTo>
                    <a:lnTo>
                      <a:pt x="257" y="962"/>
                    </a:lnTo>
                    <a:lnTo>
                      <a:pt x="283" y="985"/>
                    </a:lnTo>
                    <a:lnTo>
                      <a:pt x="310" y="1006"/>
                    </a:lnTo>
                    <a:lnTo>
                      <a:pt x="339" y="1025"/>
                    </a:lnTo>
                    <a:lnTo>
                      <a:pt x="369" y="1041"/>
                    </a:lnTo>
                    <a:lnTo>
                      <a:pt x="401" y="1055"/>
                    </a:lnTo>
                    <a:lnTo>
                      <a:pt x="434" y="1066"/>
                    </a:lnTo>
                    <a:lnTo>
                      <a:pt x="468" y="1075"/>
                    </a:lnTo>
                    <a:lnTo>
                      <a:pt x="485" y="1079"/>
                    </a:lnTo>
                    <a:lnTo>
                      <a:pt x="502" y="1082"/>
                    </a:lnTo>
                    <a:lnTo>
                      <a:pt x="520" y="1083"/>
                    </a:lnTo>
                    <a:lnTo>
                      <a:pt x="538" y="1086"/>
                    </a:lnTo>
                    <a:lnTo>
                      <a:pt x="556" y="1086"/>
                    </a:lnTo>
                    <a:lnTo>
                      <a:pt x="573" y="1086"/>
                    </a:lnTo>
                    <a:lnTo>
                      <a:pt x="592" y="1086"/>
                    </a:lnTo>
                    <a:lnTo>
                      <a:pt x="609" y="1085"/>
                    </a:lnTo>
                    <a:lnTo>
                      <a:pt x="609" y="1085"/>
                    </a:lnTo>
                    <a:lnTo>
                      <a:pt x="629" y="1081"/>
                    </a:lnTo>
                    <a:lnTo>
                      <a:pt x="648" y="1079"/>
                    </a:lnTo>
                    <a:lnTo>
                      <a:pt x="667" y="1074"/>
                    </a:lnTo>
                    <a:lnTo>
                      <a:pt x="685" y="1070"/>
                    </a:lnTo>
                    <a:lnTo>
                      <a:pt x="704" y="1064"/>
                    </a:lnTo>
                    <a:lnTo>
                      <a:pt x="721" y="1057"/>
                    </a:lnTo>
                    <a:lnTo>
                      <a:pt x="738" y="1050"/>
                    </a:lnTo>
                    <a:lnTo>
                      <a:pt x="756" y="1042"/>
                    </a:lnTo>
                    <a:lnTo>
                      <a:pt x="773" y="1034"/>
                    </a:lnTo>
                    <a:lnTo>
                      <a:pt x="789" y="1025"/>
                    </a:lnTo>
                    <a:lnTo>
                      <a:pt x="805" y="1014"/>
                    </a:lnTo>
                    <a:lnTo>
                      <a:pt x="820" y="1004"/>
                    </a:lnTo>
                    <a:lnTo>
                      <a:pt x="835" y="992"/>
                    </a:lnTo>
                    <a:lnTo>
                      <a:pt x="850" y="980"/>
                    </a:lnTo>
                    <a:lnTo>
                      <a:pt x="864" y="967"/>
                    </a:lnTo>
                    <a:lnTo>
                      <a:pt x="878" y="954"/>
                    </a:lnTo>
                    <a:lnTo>
                      <a:pt x="891" y="940"/>
                    </a:lnTo>
                    <a:lnTo>
                      <a:pt x="903" y="926"/>
                    </a:lnTo>
                    <a:lnTo>
                      <a:pt x="915" y="911"/>
                    </a:lnTo>
                    <a:lnTo>
                      <a:pt x="926" y="896"/>
                    </a:lnTo>
                    <a:lnTo>
                      <a:pt x="937" y="881"/>
                    </a:lnTo>
                    <a:lnTo>
                      <a:pt x="946" y="865"/>
                    </a:lnTo>
                    <a:lnTo>
                      <a:pt x="955" y="848"/>
                    </a:lnTo>
                    <a:lnTo>
                      <a:pt x="963" y="832"/>
                    </a:lnTo>
                    <a:lnTo>
                      <a:pt x="971" y="815"/>
                    </a:lnTo>
                    <a:lnTo>
                      <a:pt x="978" y="797"/>
                    </a:lnTo>
                    <a:lnTo>
                      <a:pt x="984" y="779"/>
                    </a:lnTo>
                    <a:lnTo>
                      <a:pt x="990" y="760"/>
                    </a:lnTo>
                    <a:lnTo>
                      <a:pt x="994" y="742"/>
                    </a:lnTo>
                    <a:lnTo>
                      <a:pt x="998" y="723"/>
                    </a:lnTo>
                    <a:lnTo>
                      <a:pt x="1000" y="705"/>
                    </a:lnTo>
                    <a:lnTo>
                      <a:pt x="1003" y="685"/>
                    </a:lnTo>
                    <a:lnTo>
                      <a:pt x="1003" y="685"/>
                    </a:lnTo>
                    <a:lnTo>
                      <a:pt x="1004" y="658"/>
                    </a:lnTo>
                    <a:lnTo>
                      <a:pt x="1004" y="630"/>
                    </a:lnTo>
                    <a:lnTo>
                      <a:pt x="1003" y="603"/>
                    </a:lnTo>
                    <a:lnTo>
                      <a:pt x="999" y="578"/>
                    </a:lnTo>
                    <a:lnTo>
                      <a:pt x="994" y="553"/>
                    </a:lnTo>
                    <a:lnTo>
                      <a:pt x="989" y="527"/>
                    </a:lnTo>
                    <a:lnTo>
                      <a:pt x="982" y="503"/>
                    </a:lnTo>
                    <a:lnTo>
                      <a:pt x="973" y="479"/>
                    </a:lnTo>
                    <a:lnTo>
                      <a:pt x="963" y="456"/>
                    </a:lnTo>
                    <a:lnTo>
                      <a:pt x="951" y="434"/>
                    </a:lnTo>
                    <a:lnTo>
                      <a:pt x="938" y="411"/>
                    </a:lnTo>
                    <a:lnTo>
                      <a:pt x="923" y="390"/>
                    </a:lnTo>
                    <a:lnTo>
                      <a:pt x="907" y="369"/>
                    </a:lnTo>
                    <a:lnTo>
                      <a:pt x="889" y="348"/>
                    </a:lnTo>
                    <a:lnTo>
                      <a:pt x="871" y="329"/>
                    </a:lnTo>
                    <a:lnTo>
                      <a:pt x="850" y="310"/>
                    </a:lnTo>
                    <a:lnTo>
                      <a:pt x="850" y="310"/>
                    </a:lnTo>
                    <a:lnTo>
                      <a:pt x="840" y="301"/>
                    </a:lnTo>
                    <a:lnTo>
                      <a:pt x="830" y="291"/>
                    </a:lnTo>
                    <a:lnTo>
                      <a:pt x="826" y="285"/>
                    </a:lnTo>
                    <a:lnTo>
                      <a:pt x="823" y="278"/>
                    </a:lnTo>
                    <a:lnTo>
                      <a:pt x="820" y="271"/>
                    </a:lnTo>
                    <a:lnTo>
                      <a:pt x="819" y="264"/>
                    </a:lnTo>
                    <a:lnTo>
                      <a:pt x="819" y="264"/>
                    </a:lnTo>
                    <a:lnTo>
                      <a:pt x="819" y="254"/>
                    </a:lnTo>
                    <a:lnTo>
                      <a:pt x="819" y="245"/>
                    </a:lnTo>
                    <a:lnTo>
                      <a:pt x="821" y="235"/>
                    </a:lnTo>
                    <a:lnTo>
                      <a:pt x="824" y="227"/>
                    </a:lnTo>
                    <a:lnTo>
                      <a:pt x="828" y="220"/>
                    </a:lnTo>
                    <a:lnTo>
                      <a:pt x="834" y="213"/>
                    </a:lnTo>
                    <a:lnTo>
                      <a:pt x="841" y="208"/>
                    </a:lnTo>
                    <a:lnTo>
                      <a:pt x="849" y="202"/>
                    </a:lnTo>
                    <a:lnTo>
                      <a:pt x="849" y="202"/>
                    </a:lnTo>
                    <a:lnTo>
                      <a:pt x="858" y="197"/>
                    </a:lnTo>
                    <a:lnTo>
                      <a:pt x="868" y="195"/>
                    </a:lnTo>
                    <a:lnTo>
                      <a:pt x="877" y="194"/>
                    </a:lnTo>
                    <a:lnTo>
                      <a:pt x="886" y="194"/>
                    </a:lnTo>
                    <a:lnTo>
                      <a:pt x="894" y="196"/>
                    </a:lnTo>
                    <a:lnTo>
                      <a:pt x="903" y="200"/>
                    </a:lnTo>
                    <a:lnTo>
                      <a:pt x="911" y="204"/>
                    </a:lnTo>
                    <a:lnTo>
                      <a:pt x="919" y="210"/>
                    </a:lnTo>
                    <a:lnTo>
                      <a:pt x="919" y="210"/>
                    </a:lnTo>
                    <a:lnTo>
                      <a:pt x="943" y="230"/>
                    </a:lnTo>
                    <a:lnTo>
                      <a:pt x="963" y="250"/>
                    </a:lnTo>
                    <a:lnTo>
                      <a:pt x="983" y="271"/>
                    </a:lnTo>
                    <a:lnTo>
                      <a:pt x="1003" y="293"/>
                    </a:lnTo>
                    <a:lnTo>
                      <a:pt x="1020" y="317"/>
                    </a:lnTo>
                    <a:lnTo>
                      <a:pt x="1037" y="342"/>
                    </a:lnTo>
                    <a:lnTo>
                      <a:pt x="1052" y="366"/>
                    </a:lnTo>
                    <a:lnTo>
                      <a:pt x="1066" y="392"/>
                    </a:lnTo>
                    <a:lnTo>
                      <a:pt x="1066" y="392"/>
                    </a:lnTo>
                    <a:lnTo>
                      <a:pt x="1081" y="426"/>
                    </a:lnTo>
                    <a:lnTo>
                      <a:pt x="1095" y="458"/>
                    </a:lnTo>
                    <a:lnTo>
                      <a:pt x="1105" y="492"/>
                    </a:lnTo>
                    <a:lnTo>
                      <a:pt x="1113" y="526"/>
                    </a:lnTo>
                    <a:lnTo>
                      <a:pt x="1120" y="560"/>
                    </a:lnTo>
                    <a:lnTo>
                      <a:pt x="1124" y="593"/>
                    </a:lnTo>
                    <a:lnTo>
                      <a:pt x="1126" y="626"/>
                    </a:lnTo>
                    <a:lnTo>
                      <a:pt x="1126" y="661"/>
                    </a:lnTo>
                    <a:lnTo>
                      <a:pt x="1124" y="693"/>
                    </a:lnTo>
                    <a:lnTo>
                      <a:pt x="1120" y="727"/>
                    </a:lnTo>
                    <a:lnTo>
                      <a:pt x="1114" y="759"/>
                    </a:lnTo>
                    <a:lnTo>
                      <a:pt x="1106" y="791"/>
                    </a:lnTo>
                    <a:lnTo>
                      <a:pt x="1096" y="823"/>
                    </a:lnTo>
                    <a:lnTo>
                      <a:pt x="1084" y="854"/>
                    </a:lnTo>
                    <a:lnTo>
                      <a:pt x="1072" y="884"/>
                    </a:lnTo>
                    <a:lnTo>
                      <a:pt x="1057" y="914"/>
                    </a:lnTo>
                    <a:lnTo>
                      <a:pt x="1041" y="941"/>
                    </a:lnTo>
                    <a:lnTo>
                      <a:pt x="1022" y="969"/>
                    </a:lnTo>
                    <a:lnTo>
                      <a:pt x="1003" y="996"/>
                    </a:lnTo>
                    <a:lnTo>
                      <a:pt x="982" y="1021"/>
                    </a:lnTo>
                    <a:lnTo>
                      <a:pt x="959" y="1045"/>
                    </a:lnTo>
                    <a:lnTo>
                      <a:pt x="934" y="1067"/>
                    </a:lnTo>
                    <a:lnTo>
                      <a:pt x="909" y="1089"/>
                    </a:lnTo>
                    <a:lnTo>
                      <a:pt x="883" y="1109"/>
                    </a:lnTo>
                    <a:lnTo>
                      <a:pt x="854" y="1127"/>
                    </a:lnTo>
                    <a:lnTo>
                      <a:pt x="825" y="1143"/>
                    </a:lnTo>
                    <a:lnTo>
                      <a:pt x="794" y="1158"/>
                    </a:lnTo>
                    <a:lnTo>
                      <a:pt x="763" y="1172"/>
                    </a:lnTo>
                    <a:lnTo>
                      <a:pt x="729" y="1183"/>
                    </a:lnTo>
                    <a:lnTo>
                      <a:pt x="696" y="1192"/>
                    </a:lnTo>
                    <a:lnTo>
                      <a:pt x="661" y="1199"/>
                    </a:lnTo>
                    <a:lnTo>
                      <a:pt x="624" y="1205"/>
                    </a:lnTo>
                    <a:lnTo>
                      <a:pt x="624" y="1205"/>
                    </a:lnTo>
                    <a:lnTo>
                      <a:pt x="598" y="1207"/>
                    </a:lnTo>
                    <a:lnTo>
                      <a:pt x="570" y="1208"/>
                    </a:lnTo>
                    <a:lnTo>
                      <a:pt x="543" y="1207"/>
                    </a:lnTo>
                    <a:lnTo>
                      <a:pt x="517" y="1206"/>
                    </a:lnTo>
                    <a:lnTo>
                      <a:pt x="490" y="1202"/>
                    </a:lnTo>
                    <a:lnTo>
                      <a:pt x="464" y="1199"/>
                    </a:lnTo>
                    <a:lnTo>
                      <a:pt x="438" y="1193"/>
                    </a:lnTo>
                    <a:lnTo>
                      <a:pt x="413" y="1187"/>
                    </a:lnTo>
                    <a:lnTo>
                      <a:pt x="389" y="1179"/>
                    </a:lnTo>
                    <a:lnTo>
                      <a:pt x="363" y="1171"/>
                    </a:lnTo>
                    <a:lnTo>
                      <a:pt x="340" y="1161"/>
                    </a:lnTo>
                    <a:lnTo>
                      <a:pt x="316" y="1150"/>
                    </a:lnTo>
                    <a:lnTo>
                      <a:pt x="294" y="1139"/>
                    </a:lnTo>
                    <a:lnTo>
                      <a:pt x="271" y="1125"/>
                    </a:lnTo>
                    <a:lnTo>
                      <a:pt x="250" y="1111"/>
                    </a:lnTo>
                    <a:lnTo>
                      <a:pt x="228" y="1096"/>
                    </a:lnTo>
                    <a:lnTo>
                      <a:pt x="209" y="1081"/>
                    </a:lnTo>
                    <a:lnTo>
                      <a:pt x="189" y="1064"/>
                    </a:lnTo>
                    <a:lnTo>
                      <a:pt x="171" y="1046"/>
                    </a:lnTo>
                    <a:lnTo>
                      <a:pt x="152" y="1028"/>
                    </a:lnTo>
                    <a:lnTo>
                      <a:pt x="135" y="1008"/>
                    </a:lnTo>
                    <a:lnTo>
                      <a:pt x="119" y="989"/>
                    </a:lnTo>
                    <a:lnTo>
                      <a:pt x="104" y="967"/>
                    </a:lnTo>
                    <a:lnTo>
                      <a:pt x="89" y="946"/>
                    </a:lnTo>
                    <a:lnTo>
                      <a:pt x="75" y="923"/>
                    </a:lnTo>
                    <a:lnTo>
                      <a:pt x="63" y="900"/>
                    </a:lnTo>
                    <a:lnTo>
                      <a:pt x="52" y="876"/>
                    </a:lnTo>
                    <a:lnTo>
                      <a:pt x="40" y="851"/>
                    </a:lnTo>
                    <a:lnTo>
                      <a:pt x="31" y="826"/>
                    </a:lnTo>
                    <a:lnTo>
                      <a:pt x="23" y="801"/>
                    </a:lnTo>
                    <a:lnTo>
                      <a:pt x="16" y="774"/>
                    </a:lnTo>
                    <a:lnTo>
                      <a:pt x="10" y="746"/>
                    </a:lnTo>
                    <a:lnTo>
                      <a:pt x="10" y="746"/>
                    </a:lnTo>
                    <a:lnTo>
                      <a:pt x="6" y="721"/>
                    </a:lnTo>
                    <a:lnTo>
                      <a:pt x="3" y="696"/>
                    </a:lnTo>
                    <a:lnTo>
                      <a:pt x="1" y="671"/>
                    </a:lnTo>
                    <a:lnTo>
                      <a:pt x="0" y="648"/>
                    </a:lnTo>
                    <a:lnTo>
                      <a:pt x="0" y="64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26" name="Google Shape;526;p4"/>
            <p:cNvPicPr preferRelativeResize="0"/>
            <p:nvPr/>
          </p:nvPicPr>
          <p:blipFill rotWithShape="1">
            <a:blip r:embed="rId4">
              <a:alphaModFix/>
            </a:blip>
            <a:srcRect/>
            <a:stretch/>
          </p:blipFill>
          <p:spPr>
            <a:xfrm>
              <a:off x="-1422659" y="6030087"/>
              <a:ext cx="327829" cy="293566"/>
            </a:xfrm>
            <a:prstGeom prst="rect">
              <a:avLst/>
            </a:prstGeom>
            <a:noFill/>
            <a:ln>
              <a:noFill/>
            </a:ln>
          </p:spPr>
        </p:pic>
      </p:grpSp>
      <p:sp>
        <p:nvSpPr>
          <p:cNvPr id="527" name="Google Shape;527;p4"/>
          <p:cNvSpPr txBox="1"/>
          <p:nvPr/>
        </p:nvSpPr>
        <p:spPr>
          <a:xfrm>
            <a:off x="3005278" y="1361197"/>
            <a:ext cx="103569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Below are the key responsibilities and functionalities to be implemented in the admin portal. </a:t>
            </a:r>
            <a:r>
              <a:rPr lang="en-IN" sz="2200">
                <a:solidFill>
                  <a:schemeClr val="dk1"/>
                </a:solidFill>
                <a:latin typeface="Open Sans"/>
                <a:ea typeface="Open Sans"/>
                <a:cs typeface="Open Sans"/>
                <a:sym typeface="Open Sans"/>
              </a:rPr>
              <a:t>The admin user should be able  to</a:t>
            </a:r>
            <a:r>
              <a:rPr lang="en-IN" sz="2200" b="0" i="0" u="none" strike="noStrike" cap="none">
                <a:solidFill>
                  <a:srgbClr val="000000"/>
                </a:solidFill>
                <a:latin typeface="Open Sans"/>
                <a:ea typeface="Open Sans"/>
                <a:cs typeface="Open Sans"/>
                <a:sym typeface="Open Sans"/>
              </a:rPr>
              <a:t>:</a:t>
            </a:r>
            <a:endParaRPr sz="2200" b="0" i="0" u="none" strike="noStrike" cap="none">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500"/>
                                        <p:tgtEl>
                                          <p:spTgt spid="501"/>
                                        </p:tgtEl>
                                      </p:cBhvr>
                                    </p:animEffect>
                                  </p:childTnLst>
                                </p:cTn>
                              </p:par>
                              <p:par>
                                <p:cTn id="8" presetID="10" presetClass="entr" presetSubtype="0" fill="hold" nodeType="withEffect">
                                  <p:stCondLst>
                                    <p:cond delay="37500"/>
                                  </p:stCondLst>
                                  <p:childTnLst>
                                    <p:set>
                                      <p:cBhvr>
                                        <p:cTn id="9" dur="1" fill="hold">
                                          <p:stCondLst>
                                            <p:cond delay="0"/>
                                          </p:stCondLst>
                                        </p:cTn>
                                        <p:tgtEl>
                                          <p:spTgt spid="497"/>
                                        </p:tgtEl>
                                        <p:attrNameLst>
                                          <p:attrName>style.visibility</p:attrName>
                                        </p:attrNameLst>
                                      </p:cBhvr>
                                      <p:to>
                                        <p:strVal val="visible"/>
                                      </p:to>
                                    </p:set>
                                    <p:animEffect transition="in" filter="fade">
                                      <p:cBhvr>
                                        <p:cTn id="10" dur="500"/>
                                        <p:tgtEl>
                                          <p:spTgt spid="497"/>
                                        </p:tgtEl>
                                      </p:cBhvr>
                                    </p:animEffect>
                                  </p:childTnLst>
                                </p:cTn>
                              </p:par>
                              <p:par>
                                <p:cTn id="11" presetID="2" presetClass="entr" presetSubtype="8" fill="hold" nodeType="withEffect">
                                  <p:stCondLst>
                                    <p:cond delay="37500"/>
                                  </p:stCondLst>
                                  <p:childTnLst>
                                    <p:set>
                                      <p:cBhvr>
                                        <p:cTn id="12" dur="1" fill="hold">
                                          <p:stCondLst>
                                            <p:cond delay="0"/>
                                          </p:stCondLst>
                                        </p:cTn>
                                        <p:tgtEl>
                                          <p:spTgt spid="505"/>
                                        </p:tgtEl>
                                        <p:attrNameLst>
                                          <p:attrName>style.visibility</p:attrName>
                                        </p:attrNameLst>
                                      </p:cBhvr>
                                      <p:to>
                                        <p:strVal val="visible"/>
                                      </p:to>
                                    </p:set>
                                    <p:anim calcmode="lin" valueType="num">
                                      <p:cBhvr additive="base">
                                        <p:cTn id="13" dur="500"/>
                                        <p:tgtEl>
                                          <p:spTgt spid="505"/>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26900"/>
                                  </p:stCondLst>
                                  <p:childTnLst>
                                    <p:set>
                                      <p:cBhvr>
                                        <p:cTn id="15" dur="1" fill="hold">
                                          <p:stCondLst>
                                            <p:cond delay="0"/>
                                          </p:stCondLst>
                                        </p:cTn>
                                        <p:tgtEl>
                                          <p:spTgt spid="506"/>
                                        </p:tgtEl>
                                        <p:attrNameLst>
                                          <p:attrName>style.visibility</p:attrName>
                                        </p:attrNameLst>
                                      </p:cBhvr>
                                      <p:to>
                                        <p:strVal val="visible"/>
                                      </p:to>
                                    </p:set>
                                    <p:anim calcmode="lin" valueType="num">
                                      <p:cBhvr additive="base">
                                        <p:cTn id="16" dur="500"/>
                                        <p:tgtEl>
                                          <p:spTgt spid="506"/>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11000"/>
                                  </p:stCondLst>
                                  <p:childTnLst>
                                    <p:set>
                                      <p:cBhvr>
                                        <p:cTn id="18" dur="1" fill="hold">
                                          <p:stCondLst>
                                            <p:cond delay="0"/>
                                          </p:stCondLst>
                                        </p:cTn>
                                        <p:tgtEl>
                                          <p:spTgt spid="507"/>
                                        </p:tgtEl>
                                        <p:attrNameLst>
                                          <p:attrName>style.visibility</p:attrName>
                                        </p:attrNameLst>
                                      </p:cBhvr>
                                      <p:to>
                                        <p:strVal val="visible"/>
                                      </p:to>
                                    </p:set>
                                    <p:anim calcmode="lin" valueType="num">
                                      <p:cBhvr additive="base">
                                        <p:cTn id="19" dur="500"/>
                                        <p:tgtEl>
                                          <p:spTgt spid="507"/>
                                        </p:tgtEl>
                                        <p:attrNameLst>
                                          <p:attrName>ppt_x</p:attrName>
                                        </p:attrNameLst>
                                      </p:cBhvr>
                                      <p:tavLst>
                                        <p:tav tm="0">
                                          <p:val>
                                            <p:strVal val="#ppt_x+1"/>
                                          </p:val>
                                        </p:tav>
                                        <p:tav tm="100000">
                                          <p:val>
                                            <p:strVal val="#ppt_x"/>
                                          </p:val>
                                        </p:tav>
                                      </p:tavLst>
                                    </p:anim>
                                  </p:childTnLst>
                                </p:cTn>
                              </p:par>
                              <p:par>
                                <p:cTn id="20" presetID="23" presetClass="entr" presetSubtype="16" fill="hold" nodeType="withEffect">
                                  <p:stCondLst>
                                    <p:cond delay="5500"/>
                                  </p:stCondLst>
                                  <p:childTnLst>
                                    <p:set>
                                      <p:cBhvr>
                                        <p:cTn id="21" dur="1" fill="hold">
                                          <p:stCondLst>
                                            <p:cond delay="0"/>
                                          </p:stCondLst>
                                        </p:cTn>
                                        <p:tgtEl>
                                          <p:spTgt spid="515">
                                            <p:txEl>
                                              <p:pRg st="0" end="0"/>
                                            </p:txEl>
                                          </p:spTgt>
                                        </p:tgtEl>
                                        <p:attrNameLst>
                                          <p:attrName>style.visibility</p:attrName>
                                        </p:attrNameLst>
                                      </p:cBhvr>
                                      <p:to>
                                        <p:strVal val="visible"/>
                                      </p:to>
                                    </p:set>
                                    <p:anim calcmode="lin" valueType="num">
                                      <p:cBhvr additive="base">
                                        <p:cTn id="22" dur="500"/>
                                        <p:tgtEl>
                                          <p:spTgt spid="515">
                                            <p:txEl>
                                              <p:pRg st="0" end="0"/>
                                            </p:txEl>
                                          </p:spTgt>
                                        </p:tgtEl>
                                        <p:attrNameLst>
                                          <p:attrName>ppt_w</p:attrName>
                                        </p:attrNameLst>
                                      </p:cBhvr>
                                      <p:tavLst>
                                        <p:tav tm="0">
                                          <p:val>
                                            <p:strVal val="0"/>
                                          </p:val>
                                        </p:tav>
                                        <p:tav tm="100000">
                                          <p:val>
                                            <p:strVal val="#ppt_w"/>
                                          </p:val>
                                        </p:tav>
                                      </p:tavLst>
                                    </p:anim>
                                    <p:anim calcmode="lin" valueType="num">
                                      <p:cBhvr additive="base">
                                        <p:cTn id="23" dur="500"/>
                                        <p:tgtEl>
                                          <p:spTgt spid="515">
                                            <p:txEl>
                                              <p:pRg st="0" end="0"/>
                                            </p:txEl>
                                          </p:spTgt>
                                        </p:tgtEl>
                                        <p:attrNameLst>
                                          <p:attrName>ppt_h</p:attrName>
                                        </p:attrNameLst>
                                      </p:cBhvr>
                                      <p:tavLst>
                                        <p:tav tm="0">
                                          <p:val>
                                            <p:strVal val="0"/>
                                          </p:val>
                                        </p:tav>
                                        <p:tav tm="100000">
                                          <p:val>
                                            <p:strVal val="#ppt_h"/>
                                          </p:val>
                                        </p:tav>
                                      </p:tavLst>
                                    </p:anim>
                                  </p:childTnLst>
                                </p:cTn>
                              </p:par>
                              <p:par>
                                <p:cTn id="24" presetID="10" presetClass="entr" presetSubtype="0" fill="hold" nodeType="withEffect">
                                  <p:stCondLst>
                                    <p:cond delay="26500"/>
                                  </p:stCondLst>
                                  <p:childTnLst>
                                    <p:set>
                                      <p:cBhvr>
                                        <p:cTn id="25" dur="1" fill="hold">
                                          <p:stCondLst>
                                            <p:cond delay="0"/>
                                          </p:stCondLst>
                                        </p:cTn>
                                        <p:tgtEl>
                                          <p:spTgt spid="508"/>
                                        </p:tgtEl>
                                        <p:attrNameLst>
                                          <p:attrName>style.visibility</p:attrName>
                                        </p:attrNameLst>
                                      </p:cBhvr>
                                      <p:to>
                                        <p:strVal val="visible"/>
                                      </p:to>
                                    </p:set>
                                    <p:animEffect transition="in" filter="fade">
                                      <p:cBhvr>
                                        <p:cTn id="26" dur="1000"/>
                                        <p:tgtEl>
                                          <p:spTgt spid="508"/>
                                        </p:tgtEl>
                                      </p:cBhvr>
                                    </p:animEffect>
                                  </p:childTnLst>
                                </p:cTn>
                              </p:par>
                              <p:par>
                                <p:cTn id="27" presetID="10" presetClass="entr" presetSubtype="0" fill="hold" nodeType="withEffect">
                                  <p:stCondLst>
                                    <p:cond delay="37500"/>
                                  </p:stCondLst>
                                  <p:childTnLst>
                                    <p:set>
                                      <p:cBhvr>
                                        <p:cTn id="28" dur="1" fill="hold">
                                          <p:stCondLst>
                                            <p:cond delay="0"/>
                                          </p:stCondLst>
                                        </p:cTn>
                                        <p:tgtEl>
                                          <p:spTgt spid="500"/>
                                        </p:tgtEl>
                                        <p:attrNameLst>
                                          <p:attrName>style.visibility</p:attrName>
                                        </p:attrNameLst>
                                      </p:cBhvr>
                                      <p:to>
                                        <p:strVal val="visible"/>
                                      </p:to>
                                    </p:set>
                                    <p:animEffect transition="in" filter="fade">
                                      <p:cBhvr>
                                        <p:cTn id="29" dur="1000"/>
                                        <p:tgtEl>
                                          <p:spTgt spid="500"/>
                                        </p:tgtEl>
                                      </p:cBhvr>
                                    </p:animEffect>
                                  </p:childTnLst>
                                </p:cTn>
                              </p:par>
                              <p:par>
                                <p:cTn id="30" presetID="23" presetClass="entr" presetSubtype="16" fill="hold" nodeType="withEffect">
                                  <p:stCondLst>
                                    <p:cond delay="5200"/>
                                  </p:stCondLst>
                                  <p:childTnLst>
                                    <p:set>
                                      <p:cBhvr>
                                        <p:cTn id="31" dur="1" fill="hold">
                                          <p:stCondLst>
                                            <p:cond delay="0"/>
                                          </p:stCondLst>
                                        </p:cTn>
                                        <p:tgtEl>
                                          <p:spTgt spid="512"/>
                                        </p:tgtEl>
                                        <p:attrNameLst>
                                          <p:attrName>style.visibility</p:attrName>
                                        </p:attrNameLst>
                                      </p:cBhvr>
                                      <p:to>
                                        <p:strVal val="visible"/>
                                      </p:to>
                                    </p:set>
                                    <p:anim calcmode="lin" valueType="num">
                                      <p:cBhvr additive="base">
                                        <p:cTn id="32" dur="500"/>
                                        <p:tgtEl>
                                          <p:spTgt spid="512"/>
                                        </p:tgtEl>
                                        <p:attrNameLst>
                                          <p:attrName>ppt_w</p:attrName>
                                        </p:attrNameLst>
                                      </p:cBhvr>
                                      <p:tavLst>
                                        <p:tav tm="0">
                                          <p:val>
                                            <p:strVal val="0"/>
                                          </p:val>
                                        </p:tav>
                                        <p:tav tm="100000">
                                          <p:val>
                                            <p:strVal val="#ppt_w"/>
                                          </p:val>
                                        </p:tav>
                                      </p:tavLst>
                                    </p:anim>
                                    <p:anim calcmode="lin" valueType="num">
                                      <p:cBhvr additive="base">
                                        <p:cTn id="33" dur="500"/>
                                        <p:tgtEl>
                                          <p:spTgt spid="512"/>
                                        </p:tgtEl>
                                        <p:attrNameLst>
                                          <p:attrName>ppt_h</p:attrName>
                                        </p:attrNameLst>
                                      </p:cBhvr>
                                      <p:tavLst>
                                        <p:tav tm="0">
                                          <p:val>
                                            <p:strVal val="0"/>
                                          </p:val>
                                        </p:tav>
                                        <p:tav tm="100000">
                                          <p:val>
                                            <p:strVal val="#ppt_h"/>
                                          </p:val>
                                        </p:tav>
                                      </p:tavLst>
                                    </p:anim>
                                  </p:childTnLst>
                                </p:cTn>
                              </p:par>
                              <p:par>
                                <p:cTn id="34" presetID="23" presetClass="entr" presetSubtype="16" fill="hold" nodeType="withEffect">
                                  <p:stCondLst>
                                    <p:cond delay="0"/>
                                  </p:stCondLst>
                                  <p:childTnLst>
                                    <p:set>
                                      <p:cBhvr>
                                        <p:cTn id="35" dur="1" fill="hold">
                                          <p:stCondLst>
                                            <p:cond delay="0"/>
                                          </p:stCondLst>
                                        </p:cTn>
                                        <p:tgtEl>
                                          <p:spTgt spid="516"/>
                                        </p:tgtEl>
                                        <p:attrNameLst>
                                          <p:attrName>style.visibility</p:attrName>
                                        </p:attrNameLst>
                                      </p:cBhvr>
                                      <p:to>
                                        <p:strVal val="visible"/>
                                      </p:to>
                                    </p:set>
                                    <p:anim calcmode="lin" valueType="num">
                                      <p:cBhvr additive="base">
                                        <p:cTn id="36" dur="500"/>
                                        <p:tgtEl>
                                          <p:spTgt spid="516"/>
                                        </p:tgtEl>
                                        <p:attrNameLst>
                                          <p:attrName>ppt_w</p:attrName>
                                        </p:attrNameLst>
                                      </p:cBhvr>
                                      <p:tavLst>
                                        <p:tav tm="0">
                                          <p:val>
                                            <p:strVal val="0"/>
                                          </p:val>
                                        </p:tav>
                                        <p:tav tm="100000">
                                          <p:val>
                                            <p:strVal val="#ppt_w"/>
                                          </p:val>
                                        </p:tav>
                                      </p:tavLst>
                                    </p:anim>
                                    <p:anim calcmode="lin" valueType="num">
                                      <p:cBhvr additive="base">
                                        <p:cTn id="37" dur="500"/>
                                        <p:tgtEl>
                                          <p:spTgt spid="516"/>
                                        </p:tgtEl>
                                        <p:attrNameLst>
                                          <p:attrName>ppt_h</p:attrName>
                                        </p:attrNameLst>
                                      </p:cBhvr>
                                      <p:tavLst>
                                        <p:tav tm="0">
                                          <p:val>
                                            <p:strVal val="0"/>
                                          </p:val>
                                        </p:tav>
                                        <p:tav tm="100000">
                                          <p:val>
                                            <p:strVal val="#ppt_h"/>
                                          </p:val>
                                        </p:tav>
                                      </p:tavLst>
                                    </p:anim>
                                  </p:childTnLst>
                                </p:cTn>
                              </p:par>
                              <p:par>
                                <p:cTn id="38" presetID="10" presetClass="entr" presetSubtype="0" fill="hold" nodeType="withEffect">
                                  <p:stCondLst>
                                    <p:cond delay="10500"/>
                                  </p:stCondLst>
                                  <p:childTnLst>
                                    <p:set>
                                      <p:cBhvr>
                                        <p:cTn id="39" dur="1" fill="hold">
                                          <p:stCondLst>
                                            <p:cond delay="0"/>
                                          </p:stCondLst>
                                        </p:cTn>
                                        <p:tgtEl>
                                          <p:spTgt spid="517"/>
                                        </p:tgtEl>
                                        <p:attrNameLst>
                                          <p:attrName>style.visibility</p:attrName>
                                        </p:attrNameLst>
                                      </p:cBhvr>
                                      <p:to>
                                        <p:strVal val="visible"/>
                                      </p:to>
                                    </p:set>
                                    <p:animEffect transition="in" filter="fade">
                                      <p:cBhvr>
                                        <p:cTn id="40" dur="10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User Portal Features</a:t>
            </a:r>
            <a:endParaRPr/>
          </a:p>
        </p:txBody>
      </p:sp>
      <p:sp>
        <p:nvSpPr>
          <p:cNvPr id="534" name="Google Shape;534;p63"/>
          <p:cNvSpPr txBox="1"/>
          <p:nvPr/>
        </p:nvSpPr>
        <p:spPr>
          <a:xfrm>
            <a:off x="3079090" y="1380932"/>
            <a:ext cx="1035698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latin typeface="Open Sans"/>
                <a:ea typeface="Open Sans"/>
                <a:cs typeface="Open Sans"/>
                <a:sym typeface="Open Sans"/>
              </a:rPr>
              <a:t>Below are the key responsibilities and functionalities to be implemented in the user portal. </a:t>
            </a:r>
            <a:r>
              <a:rPr lang="en-IN" sz="2200">
                <a:solidFill>
                  <a:srgbClr val="3C4043"/>
                </a:solidFill>
                <a:highlight>
                  <a:schemeClr val="lt1"/>
                </a:highlight>
                <a:latin typeface="Open Sans"/>
                <a:ea typeface="Open Sans"/>
                <a:cs typeface="Open Sans"/>
                <a:sym typeface="Open Sans"/>
              </a:rPr>
              <a:t>The end user must be able to</a:t>
            </a:r>
            <a:r>
              <a:rPr lang="en-IN"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p:txBody>
      </p:sp>
      <p:sp>
        <p:nvSpPr>
          <p:cNvPr id="535" name="Google Shape;535;p63"/>
          <p:cNvSpPr/>
          <p:nvPr/>
        </p:nvSpPr>
        <p:spPr>
          <a:xfrm>
            <a:off x="-517213" y="2738958"/>
            <a:ext cx="4405742" cy="4405742"/>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36" name="Google Shape;536;p63"/>
          <p:cNvSpPr/>
          <p:nvPr/>
        </p:nvSpPr>
        <p:spPr>
          <a:xfrm>
            <a:off x="764905" y="3810951"/>
            <a:ext cx="2314200" cy="2314200"/>
          </a:xfrm>
          <a:prstGeom prst="ellipse">
            <a:avLst/>
          </a:prstGeom>
          <a:solidFill>
            <a:srgbClr val="F2F2F2"/>
          </a:solidFill>
          <a:ln w="285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537" name="Google Shape;537;p63"/>
          <p:cNvGrpSpPr/>
          <p:nvPr/>
        </p:nvGrpSpPr>
        <p:grpSpPr>
          <a:xfrm>
            <a:off x="1287428" y="4125786"/>
            <a:ext cx="1300144" cy="1736979"/>
            <a:chOff x="1203162" y="4002684"/>
            <a:chExt cx="1300144" cy="1736979"/>
          </a:xfrm>
        </p:grpSpPr>
        <p:pic>
          <p:nvPicPr>
            <p:cNvPr id="538" name="Google Shape;538;p63"/>
            <p:cNvPicPr preferRelativeResize="0"/>
            <p:nvPr/>
          </p:nvPicPr>
          <p:blipFill rotWithShape="1">
            <a:blip r:embed="rId3">
              <a:alphaModFix/>
            </a:blip>
            <a:srcRect/>
            <a:stretch/>
          </p:blipFill>
          <p:spPr>
            <a:xfrm>
              <a:off x="1329718" y="4002684"/>
              <a:ext cx="1019072" cy="1019072"/>
            </a:xfrm>
            <a:prstGeom prst="rect">
              <a:avLst/>
            </a:prstGeom>
            <a:noFill/>
            <a:ln>
              <a:noFill/>
            </a:ln>
          </p:spPr>
        </p:pic>
        <p:sp>
          <p:nvSpPr>
            <p:cNvPr id="539" name="Google Shape;539;p63"/>
            <p:cNvSpPr txBox="1"/>
            <p:nvPr/>
          </p:nvSpPr>
          <p:spPr>
            <a:xfrm>
              <a:off x="1203162" y="5031777"/>
              <a:ext cx="130014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Open Sans"/>
                  <a:ea typeface="Open Sans"/>
                  <a:cs typeface="Open Sans"/>
                  <a:sym typeface="Open Sans"/>
                </a:rPr>
                <a:t>User Portal</a:t>
              </a:r>
              <a:endParaRPr sz="2000" b="0" i="0" u="none" strike="noStrike" cap="none">
                <a:solidFill>
                  <a:srgbClr val="000000"/>
                </a:solidFill>
                <a:latin typeface="Open Sans"/>
                <a:ea typeface="Open Sans"/>
                <a:cs typeface="Open Sans"/>
                <a:sym typeface="Open Sans"/>
              </a:endParaRPr>
            </a:p>
          </p:txBody>
        </p:sp>
      </p:grpSp>
      <p:sp>
        <p:nvSpPr>
          <p:cNvPr id="540" name="Google Shape;540;p63"/>
          <p:cNvSpPr/>
          <p:nvPr/>
        </p:nvSpPr>
        <p:spPr>
          <a:xfrm>
            <a:off x="2973986" y="3047023"/>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1" name="Google Shape;541;p63"/>
          <p:cNvSpPr/>
          <p:nvPr/>
        </p:nvSpPr>
        <p:spPr>
          <a:xfrm>
            <a:off x="3701516" y="4651139"/>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2" name="Google Shape;542;p63"/>
          <p:cNvSpPr/>
          <p:nvPr/>
        </p:nvSpPr>
        <p:spPr>
          <a:xfrm>
            <a:off x="3079093" y="6255275"/>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3" name="Google Shape;543;p63"/>
          <p:cNvSpPr txBox="1"/>
          <p:nvPr/>
        </p:nvSpPr>
        <p:spPr>
          <a:xfrm>
            <a:off x="3701513" y="6207875"/>
            <a:ext cx="8326800" cy="55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a:solidFill>
                  <a:srgbClr val="3C4043"/>
                </a:solidFill>
                <a:highlight>
                  <a:srgbClr val="FFFFFF"/>
                </a:highlight>
                <a:latin typeface="Open Sans"/>
                <a:ea typeface="Open Sans"/>
                <a:cs typeface="Open Sans"/>
                <a:sym typeface="Open Sans"/>
              </a:rPr>
              <a:t>Apply filters and sort results based on different categories</a:t>
            </a:r>
            <a:endParaRPr sz="2200" i="0" u="none" strike="noStrike" cap="none">
              <a:solidFill>
                <a:srgbClr val="000000"/>
              </a:solidFill>
              <a:latin typeface="Open Sans"/>
              <a:ea typeface="Open Sans"/>
              <a:cs typeface="Open Sans"/>
              <a:sym typeface="Open Sans"/>
            </a:endParaRPr>
          </a:p>
        </p:txBody>
      </p:sp>
      <p:sp>
        <p:nvSpPr>
          <p:cNvPr id="544" name="Google Shape;544;p63"/>
          <p:cNvSpPr txBox="1"/>
          <p:nvPr/>
        </p:nvSpPr>
        <p:spPr>
          <a:xfrm>
            <a:off x="3701525" y="2999625"/>
            <a:ext cx="8326800" cy="55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a:solidFill>
                  <a:srgbClr val="3C4043"/>
                </a:solidFill>
                <a:highlight>
                  <a:srgbClr val="FFFFFF"/>
                </a:highlight>
                <a:latin typeface="Open Sans"/>
                <a:ea typeface="Open Sans"/>
                <a:cs typeface="Open Sans"/>
                <a:sym typeface="Open Sans"/>
              </a:rPr>
              <a:t>Sign in to the application to maintain the record of activities</a:t>
            </a:r>
            <a:endParaRPr sz="2200" i="0" u="none" strike="noStrike" cap="none">
              <a:solidFill>
                <a:srgbClr val="000000"/>
              </a:solidFill>
              <a:latin typeface="Open Sans"/>
              <a:ea typeface="Open Sans"/>
              <a:cs typeface="Open Sans"/>
              <a:sym typeface="Open Sans"/>
            </a:endParaRPr>
          </a:p>
        </p:txBody>
      </p:sp>
      <p:sp>
        <p:nvSpPr>
          <p:cNvPr id="545" name="Google Shape;545;p63"/>
          <p:cNvSpPr txBox="1"/>
          <p:nvPr/>
        </p:nvSpPr>
        <p:spPr>
          <a:xfrm>
            <a:off x="4237225" y="4692050"/>
            <a:ext cx="8326800" cy="55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a:solidFill>
                  <a:srgbClr val="3C4043"/>
                </a:solidFill>
                <a:highlight>
                  <a:srgbClr val="FFFFFF"/>
                </a:highlight>
                <a:latin typeface="Open Sans"/>
                <a:ea typeface="Open Sans"/>
                <a:cs typeface="Open Sans"/>
                <a:sym typeface="Open Sans"/>
              </a:rPr>
              <a:t>Search for products based on the search keyword</a:t>
            </a:r>
            <a:endParaRPr sz="2200" i="0" u="none" strike="noStrike" cap="none">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36"/>
                                        </p:tgtEl>
                                        <p:attrNameLst>
                                          <p:attrName>style.visibility</p:attrName>
                                        </p:attrNameLst>
                                      </p:cBhvr>
                                      <p:to>
                                        <p:strVal val="visible"/>
                                      </p:to>
                                    </p:set>
                                    <p:anim calcmode="lin" valueType="num">
                                      <p:cBhvr additive="base">
                                        <p:cTn id="7" dur="500"/>
                                        <p:tgtEl>
                                          <p:spTgt spid="536"/>
                                        </p:tgtEl>
                                        <p:attrNameLst>
                                          <p:attrName>ppt_w</p:attrName>
                                        </p:attrNameLst>
                                      </p:cBhvr>
                                      <p:tavLst>
                                        <p:tav tm="0">
                                          <p:val>
                                            <p:strVal val="0"/>
                                          </p:val>
                                        </p:tav>
                                        <p:tav tm="100000">
                                          <p:val>
                                            <p:strVal val="#ppt_w"/>
                                          </p:val>
                                        </p:tav>
                                      </p:tavLst>
                                    </p:anim>
                                    <p:anim calcmode="lin" valueType="num">
                                      <p:cBhvr additive="base">
                                        <p:cTn id="8" dur="500"/>
                                        <p:tgtEl>
                                          <p:spTgt spid="536"/>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37"/>
                                        </p:tgtEl>
                                        <p:attrNameLst>
                                          <p:attrName>style.visibility</p:attrName>
                                        </p:attrNameLst>
                                      </p:cBhvr>
                                      <p:to>
                                        <p:strVal val="visible"/>
                                      </p:to>
                                    </p:set>
                                    <p:anim calcmode="lin" valueType="num">
                                      <p:cBhvr additive="base">
                                        <p:cTn id="11" dur="500"/>
                                        <p:tgtEl>
                                          <p:spTgt spid="537"/>
                                        </p:tgtEl>
                                        <p:attrNameLst>
                                          <p:attrName>ppt_w</p:attrName>
                                        </p:attrNameLst>
                                      </p:cBhvr>
                                      <p:tavLst>
                                        <p:tav tm="0">
                                          <p:val>
                                            <p:strVal val="0"/>
                                          </p:val>
                                        </p:tav>
                                        <p:tav tm="100000">
                                          <p:val>
                                            <p:strVal val="#ppt_w"/>
                                          </p:val>
                                        </p:tav>
                                      </p:tavLst>
                                    </p:anim>
                                    <p:anim calcmode="lin" valueType="num">
                                      <p:cBhvr additive="base">
                                        <p:cTn id="12" dur="500"/>
                                        <p:tgtEl>
                                          <p:spTgt spid="537"/>
                                        </p:tgtEl>
                                        <p:attrNameLst>
                                          <p:attrName>ppt_h</p:attrName>
                                        </p:attrNameLst>
                                      </p:cBhvr>
                                      <p:tavLst>
                                        <p:tav tm="0">
                                          <p:val>
                                            <p:strVal val="0"/>
                                          </p:val>
                                        </p:tav>
                                        <p:tav tm="100000">
                                          <p:val>
                                            <p:strVal val="#ppt_h"/>
                                          </p:val>
                                        </p:tav>
                                      </p:tavLst>
                                    </p:anim>
                                  </p:childTnLst>
                                </p:cTn>
                              </p:par>
                              <p:par>
                                <p:cTn id="13" presetID="10" presetClass="entr" presetSubtype="0" fill="hold" nodeType="withEffect">
                                  <p:stCondLst>
                                    <p:cond delay="200"/>
                                  </p:stCondLst>
                                  <p:childTnLst>
                                    <p:set>
                                      <p:cBhvr>
                                        <p:cTn id="14" dur="1" fill="hold">
                                          <p:stCondLst>
                                            <p:cond delay="0"/>
                                          </p:stCondLst>
                                        </p:cTn>
                                        <p:tgtEl>
                                          <p:spTgt spid="535"/>
                                        </p:tgtEl>
                                        <p:attrNameLst>
                                          <p:attrName>style.visibility</p:attrName>
                                        </p:attrNameLst>
                                      </p:cBhvr>
                                      <p:to>
                                        <p:strVal val="visible"/>
                                      </p:to>
                                    </p:set>
                                    <p:animEffect transition="in" filter="fade">
                                      <p:cBhvr>
                                        <p:cTn id="15" dur="500"/>
                                        <p:tgtEl>
                                          <p:spTgt spid="535"/>
                                        </p:tgtEl>
                                      </p:cBhvr>
                                    </p:animEffect>
                                  </p:childTnLst>
                                </p:cTn>
                              </p:par>
                              <p:par>
                                <p:cTn id="16" presetID="23" presetClass="entr" presetSubtype="16" fill="hold" nodeType="withEffect">
                                  <p:stCondLst>
                                    <p:cond delay="700"/>
                                  </p:stCondLst>
                                  <p:childTnLst>
                                    <p:set>
                                      <p:cBhvr>
                                        <p:cTn id="17" dur="1" fill="hold">
                                          <p:stCondLst>
                                            <p:cond delay="0"/>
                                          </p:stCondLst>
                                        </p:cTn>
                                        <p:tgtEl>
                                          <p:spTgt spid="540"/>
                                        </p:tgtEl>
                                        <p:attrNameLst>
                                          <p:attrName>style.visibility</p:attrName>
                                        </p:attrNameLst>
                                      </p:cBhvr>
                                      <p:to>
                                        <p:strVal val="visible"/>
                                      </p:to>
                                    </p:set>
                                    <p:anim calcmode="lin" valueType="num">
                                      <p:cBhvr additive="base">
                                        <p:cTn id="18" dur="500"/>
                                        <p:tgtEl>
                                          <p:spTgt spid="540"/>
                                        </p:tgtEl>
                                        <p:attrNameLst>
                                          <p:attrName>ppt_w</p:attrName>
                                        </p:attrNameLst>
                                      </p:cBhvr>
                                      <p:tavLst>
                                        <p:tav tm="0">
                                          <p:val>
                                            <p:strVal val="0"/>
                                          </p:val>
                                        </p:tav>
                                        <p:tav tm="100000">
                                          <p:val>
                                            <p:strVal val="#ppt_w"/>
                                          </p:val>
                                        </p:tav>
                                      </p:tavLst>
                                    </p:anim>
                                    <p:anim calcmode="lin" valueType="num">
                                      <p:cBhvr additive="base">
                                        <p:cTn id="19" dur="500"/>
                                        <p:tgtEl>
                                          <p:spTgt spid="540"/>
                                        </p:tgtEl>
                                        <p:attrNameLst>
                                          <p:attrName>ppt_h</p:attrName>
                                        </p:attrNameLst>
                                      </p:cBhvr>
                                      <p:tavLst>
                                        <p:tav tm="0">
                                          <p:val>
                                            <p:strVal val="0"/>
                                          </p:val>
                                        </p:tav>
                                        <p:tav tm="100000">
                                          <p:val>
                                            <p:strVal val="#ppt_h"/>
                                          </p:val>
                                        </p:tav>
                                      </p:tavLst>
                                    </p:anim>
                                  </p:childTnLst>
                                </p:cTn>
                              </p:par>
                              <p:par>
                                <p:cTn id="20" presetID="10" presetClass="entr" presetSubtype="0" fill="hold" nodeType="withEffect">
                                  <p:stCondLst>
                                    <p:cond delay="700"/>
                                  </p:stCondLst>
                                  <p:childTnLst>
                                    <p:set>
                                      <p:cBhvr>
                                        <p:cTn id="21" dur="1" fill="hold">
                                          <p:stCondLst>
                                            <p:cond delay="0"/>
                                          </p:stCondLst>
                                        </p:cTn>
                                        <p:tgtEl>
                                          <p:spTgt spid="543"/>
                                        </p:tgtEl>
                                        <p:attrNameLst>
                                          <p:attrName>style.visibility</p:attrName>
                                        </p:attrNameLst>
                                      </p:cBhvr>
                                      <p:to>
                                        <p:strVal val="visible"/>
                                      </p:to>
                                    </p:set>
                                    <p:animEffect transition="in" filter="fade">
                                      <p:cBhvr>
                                        <p:cTn id="22" dur="500"/>
                                        <p:tgtEl>
                                          <p:spTgt spid="543"/>
                                        </p:tgtEl>
                                      </p:cBhvr>
                                    </p:animEffect>
                                  </p:childTnLst>
                                </p:cTn>
                              </p:par>
                              <p:par>
                                <p:cTn id="23" presetID="23" presetClass="entr" presetSubtype="16" fill="hold" nodeType="withEffect">
                                  <p:stCondLst>
                                    <p:cond delay="9000"/>
                                  </p:stCondLst>
                                  <p:childTnLst>
                                    <p:set>
                                      <p:cBhvr>
                                        <p:cTn id="24" dur="1" fill="hold">
                                          <p:stCondLst>
                                            <p:cond delay="0"/>
                                          </p:stCondLst>
                                        </p:cTn>
                                        <p:tgtEl>
                                          <p:spTgt spid="541"/>
                                        </p:tgtEl>
                                        <p:attrNameLst>
                                          <p:attrName>style.visibility</p:attrName>
                                        </p:attrNameLst>
                                      </p:cBhvr>
                                      <p:to>
                                        <p:strVal val="visible"/>
                                      </p:to>
                                    </p:set>
                                    <p:anim calcmode="lin" valueType="num">
                                      <p:cBhvr additive="base">
                                        <p:cTn id="25" dur="500"/>
                                        <p:tgtEl>
                                          <p:spTgt spid="541"/>
                                        </p:tgtEl>
                                        <p:attrNameLst>
                                          <p:attrName>ppt_w</p:attrName>
                                        </p:attrNameLst>
                                      </p:cBhvr>
                                      <p:tavLst>
                                        <p:tav tm="0">
                                          <p:val>
                                            <p:strVal val="0"/>
                                          </p:val>
                                        </p:tav>
                                        <p:tav tm="100000">
                                          <p:val>
                                            <p:strVal val="#ppt_w"/>
                                          </p:val>
                                        </p:tav>
                                      </p:tavLst>
                                    </p:anim>
                                    <p:anim calcmode="lin" valueType="num">
                                      <p:cBhvr additive="base">
                                        <p:cTn id="26" dur="500"/>
                                        <p:tgtEl>
                                          <p:spTgt spid="541"/>
                                        </p:tgtEl>
                                        <p:attrNameLst>
                                          <p:attrName>ppt_h</p:attrName>
                                        </p:attrNameLst>
                                      </p:cBhvr>
                                      <p:tavLst>
                                        <p:tav tm="0">
                                          <p:val>
                                            <p:strVal val="0"/>
                                          </p:val>
                                        </p:tav>
                                        <p:tav tm="100000">
                                          <p:val>
                                            <p:strVal val="#ppt_h"/>
                                          </p:val>
                                        </p:tav>
                                      </p:tavLst>
                                    </p:anim>
                                  </p:childTnLst>
                                </p:cTn>
                              </p:par>
                              <p:par>
                                <p:cTn id="27" presetID="10" presetClass="entr" presetSubtype="0" fill="hold" nodeType="withEffect">
                                  <p:stCondLst>
                                    <p:cond delay="9400"/>
                                  </p:stCondLst>
                                  <p:childTnLst>
                                    <p:set>
                                      <p:cBhvr>
                                        <p:cTn id="28" dur="1" fill="hold">
                                          <p:stCondLst>
                                            <p:cond delay="0"/>
                                          </p:stCondLst>
                                        </p:cTn>
                                        <p:tgtEl>
                                          <p:spTgt spid="544"/>
                                        </p:tgtEl>
                                        <p:attrNameLst>
                                          <p:attrName>style.visibility</p:attrName>
                                        </p:attrNameLst>
                                      </p:cBhvr>
                                      <p:to>
                                        <p:strVal val="visible"/>
                                      </p:to>
                                    </p:set>
                                    <p:animEffect transition="in" filter="fade">
                                      <p:cBhvr>
                                        <p:cTn id="29" dur="500"/>
                                        <p:tgtEl>
                                          <p:spTgt spid="544"/>
                                        </p:tgtEl>
                                      </p:cBhvr>
                                    </p:animEffect>
                                  </p:childTnLst>
                                </p:cTn>
                              </p:par>
                              <p:par>
                                <p:cTn id="30" presetID="23" presetClass="entr" presetSubtype="16" fill="hold" nodeType="withEffect">
                                  <p:stCondLst>
                                    <p:cond delay="16000"/>
                                  </p:stCondLst>
                                  <p:childTnLst>
                                    <p:set>
                                      <p:cBhvr>
                                        <p:cTn id="31" dur="1" fill="hold">
                                          <p:stCondLst>
                                            <p:cond delay="0"/>
                                          </p:stCondLst>
                                        </p:cTn>
                                        <p:tgtEl>
                                          <p:spTgt spid="542"/>
                                        </p:tgtEl>
                                        <p:attrNameLst>
                                          <p:attrName>style.visibility</p:attrName>
                                        </p:attrNameLst>
                                      </p:cBhvr>
                                      <p:to>
                                        <p:strVal val="visible"/>
                                      </p:to>
                                    </p:set>
                                    <p:anim calcmode="lin" valueType="num">
                                      <p:cBhvr additive="base">
                                        <p:cTn id="32" dur="500"/>
                                        <p:tgtEl>
                                          <p:spTgt spid="542"/>
                                        </p:tgtEl>
                                        <p:attrNameLst>
                                          <p:attrName>ppt_w</p:attrName>
                                        </p:attrNameLst>
                                      </p:cBhvr>
                                      <p:tavLst>
                                        <p:tav tm="0">
                                          <p:val>
                                            <p:strVal val="0"/>
                                          </p:val>
                                        </p:tav>
                                        <p:tav tm="100000">
                                          <p:val>
                                            <p:strVal val="#ppt_w"/>
                                          </p:val>
                                        </p:tav>
                                      </p:tavLst>
                                    </p:anim>
                                    <p:anim calcmode="lin" valueType="num">
                                      <p:cBhvr additive="base">
                                        <p:cTn id="33" dur="500"/>
                                        <p:tgtEl>
                                          <p:spTgt spid="542"/>
                                        </p:tgtEl>
                                        <p:attrNameLst>
                                          <p:attrName>ppt_h</p:attrName>
                                        </p:attrNameLst>
                                      </p:cBhvr>
                                      <p:tavLst>
                                        <p:tav tm="0">
                                          <p:val>
                                            <p:strVal val="0"/>
                                          </p:val>
                                        </p:tav>
                                        <p:tav tm="100000">
                                          <p:val>
                                            <p:strVal val="#ppt_h"/>
                                          </p:val>
                                        </p:tav>
                                      </p:tavLst>
                                    </p:anim>
                                  </p:childTnLst>
                                </p:cTn>
                              </p:par>
                              <p:par>
                                <p:cTn id="34" presetID="10" presetClass="entr" presetSubtype="0" fill="hold" nodeType="withEffect">
                                  <p:stCondLst>
                                    <p:cond delay="16500"/>
                                  </p:stCondLst>
                                  <p:childTnLst>
                                    <p:set>
                                      <p:cBhvr>
                                        <p:cTn id="35" dur="1" fill="hold">
                                          <p:stCondLst>
                                            <p:cond delay="0"/>
                                          </p:stCondLst>
                                        </p:cTn>
                                        <p:tgtEl>
                                          <p:spTgt spid="545"/>
                                        </p:tgtEl>
                                        <p:attrNameLst>
                                          <p:attrName>style.visibility</p:attrName>
                                        </p:attrNameLst>
                                      </p:cBhvr>
                                      <p:to>
                                        <p:strVal val="visible"/>
                                      </p:to>
                                    </p:set>
                                    <p:animEffect transition="in" filter="fade">
                                      <p:cBhvr>
                                        <p:cTn id="36" dur="5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8b76bf33ce_0_66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User Portal Features</a:t>
            </a:r>
            <a:endParaRPr/>
          </a:p>
        </p:txBody>
      </p:sp>
      <p:sp>
        <p:nvSpPr>
          <p:cNvPr id="552" name="Google Shape;552;g8b76bf33ce_0_663"/>
          <p:cNvSpPr txBox="1"/>
          <p:nvPr/>
        </p:nvSpPr>
        <p:spPr>
          <a:xfrm>
            <a:off x="3079090" y="1380932"/>
            <a:ext cx="103569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latin typeface="Open Sans"/>
                <a:ea typeface="Open Sans"/>
                <a:cs typeface="Open Sans"/>
                <a:sym typeface="Open Sans"/>
              </a:rPr>
              <a:t>Below are the key responsibilities and functionalities to be implemented in the user portal. </a:t>
            </a:r>
            <a:r>
              <a:rPr lang="en-IN" sz="2200" b="0" i="0" u="none" strike="noStrike" cap="none">
                <a:solidFill>
                  <a:srgbClr val="3C4043"/>
                </a:solidFill>
                <a:highlight>
                  <a:schemeClr val="lt1"/>
                </a:highlight>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The end user must be able to</a:t>
            </a:r>
            <a:r>
              <a:rPr lang="en-IN" sz="2200" b="0" i="0" u="none" strike="noStrike" cap="none">
                <a:solidFill>
                  <a:srgbClr val="434343"/>
                </a:solidFill>
                <a:latin typeface="Open Sans"/>
                <a:ea typeface="Open Sans"/>
                <a:cs typeface="Open Sans"/>
                <a:sym typeface="Open Sans"/>
              </a:rPr>
              <a:t>:</a:t>
            </a:r>
            <a:endParaRPr sz="2200" b="0" i="0" u="none" strike="noStrike" cap="none">
              <a:solidFill>
                <a:srgbClr val="434343"/>
              </a:solidFill>
              <a:latin typeface="Open Sans"/>
              <a:ea typeface="Open Sans"/>
              <a:cs typeface="Open Sans"/>
              <a:sym typeface="Open Sans"/>
            </a:endParaRPr>
          </a:p>
        </p:txBody>
      </p:sp>
      <p:sp>
        <p:nvSpPr>
          <p:cNvPr id="553" name="Google Shape;553;g8b76bf33ce_0_663"/>
          <p:cNvSpPr/>
          <p:nvPr/>
        </p:nvSpPr>
        <p:spPr>
          <a:xfrm>
            <a:off x="-517213" y="2738958"/>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4" name="Google Shape;554;g8b76bf33ce_0_663"/>
          <p:cNvSpPr/>
          <p:nvPr/>
        </p:nvSpPr>
        <p:spPr>
          <a:xfrm>
            <a:off x="889205" y="3512926"/>
            <a:ext cx="2314200" cy="2314200"/>
          </a:xfrm>
          <a:prstGeom prst="ellipse">
            <a:avLst/>
          </a:prstGeom>
          <a:solidFill>
            <a:srgbClr val="F2F2F2"/>
          </a:solidFill>
          <a:ln w="2857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555" name="Google Shape;555;g8b76bf33ce_0_663"/>
          <p:cNvGrpSpPr/>
          <p:nvPr/>
        </p:nvGrpSpPr>
        <p:grpSpPr>
          <a:xfrm>
            <a:off x="1411728" y="3827761"/>
            <a:ext cx="1300200" cy="1737093"/>
            <a:chOff x="1203162" y="4002684"/>
            <a:chExt cx="1300200" cy="1737093"/>
          </a:xfrm>
        </p:grpSpPr>
        <p:pic>
          <p:nvPicPr>
            <p:cNvPr id="556" name="Google Shape;556;g8b76bf33ce_0_663"/>
            <p:cNvPicPr preferRelativeResize="0"/>
            <p:nvPr/>
          </p:nvPicPr>
          <p:blipFill rotWithShape="1">
            <a:blip r:embed="rId3">
              <a:alphaModFix/>
            </a:blip>
            <a:srcRect/>
            <a:stretch/>
          </p:blipFill>
          <p:spPr>
            <a:xfrm>
              <a:off x="1329718" y="4002684"/>
              <a:ext cx="1019072" cy="1019072"/>
            </a:xfrm>
            <a:prstGeom prst="rect">
              <a:avLst/>
            </a:prstGeom>
            <a:noFill/>
            <a:ln>
              <a:noFill/>
            </a:ln>
          </p:spPr>
        </p:pic>
        <p:sp>
          <p:nvSpPr>
            <p:cNvPr id="557" name="Google Shape;557;g8b76bf33ce_0_663"/>
            <p:cNvSpPr txBox="1"/>
            <p:nvPr/>
          </p:nvSpPr>
          <p:spPr>
            <a:xfrm>
              <a:off x="1203162" y="5031777"/>
              <a:ext cx="13002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rgbClr val="000000"/>
                  </a:solidFill>
                  <a:latin typeface="Open Sans"/>
                  <a:ea typeface="Open Sans"/>
                  <a:cs typeface="Open Sans"/>
                  <a:sym typeface="Open Sans"/>
                </a:rPr>
                <a:t>User Portal</a:t>
              </a:r>
              <a:endParaRPr sz="2000" b="0" i="0" u="none" strike="noStrike" cap="none">
                <a:solidFill>
                  <a:srgbClr val="000000"/>
                </a:solidFill>
                <a:latin typeface="Open Sans"/>
                <a:ea typeface="Open Sans"/>
                <a:cs typeface="Open Sans"/>
                <a:sym typeface="Open Sans"/>
              </a:endParaRPr>
            </a:p>
          </p:txBody>
        </p:sp>
      </p:grpSp>
      <p:sp>
        <p:nvSpPr>
          <p:cNvPr id="558" name="Google Shape;558;g8b76bf33ce_0_663"/>
          <p:cNvSpPr/>
          <p:nvPr/>
        </p:nvSpPr>
        <p:spPr>
          <a:xfrm>
            <a:off x="3660591" y="4594302"/>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9" name="Google Shape;559;g8b76bf33ce_0_663"/>
          <p:cNvSpPr/>
          <p:nvPr/>
        </p:nvSpPr>
        <p:spPr>
          <a:xfrm>
            <a:off x="3127205" y="6066913"/>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0" name="Google Shape;560;g8b76bf33ce_0_663"/>
          <p:cNvSpPr txBox="1"/>
          <p:nvPr/>
        </p:nvSpPr>
        <p:spPr>
          <a:xfrm>
            <a:off x="4313050" y="4576323"/>
            <a:ext cx="103092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highlight>
                  <a:srgbClr val="FFFFFF"/>
                </a:highlight>
                <a:latin typeface="Open Sans"/>
                <a:ea typeface="Open Sans"/>
                <a:cs typeface="Open Sans"/>
                <a:sym typeface="Open Sans"/>
              </a:rPr>
              <a:t>Experience a seamless payment process</a:t>
            </a:r>
            <a:endParaRPr sz="2200" b="0" i="0" u="none" strike="noStrike" cap="none">
              <a:solidFill>
                <a:srgbClr val="434343"/>
              </a:solidFill>
              <a:latin typeface="Open Sans"/>
              <a:ea typeface="Open Sans"/>
              <a:cs typeface="Open Sans"/>
              <a:sym typeface="Open Sans"/>
            </a:endParaRPr>
          </a:p>
        </p:txBody>
      </p:sp>
      <p:sp>
        <p:nvSpPr>
          <p:cNvPr id="561" name="Google Shape;561;g8b76bf33ce_0_663"/>
          <p:cNvSpPr txBox="1"/>
          <p:nvPr/>
        </p:nvSpPr>
        <p:spPr>
          <a:xfrm>
            <a:off x="3888525" y="6066925"/>
            <a:ext cx="99513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highlight>
                  <a:srgbClr val="FFFFFF"/>
                </a:highlight>
                <a:latin typeface="Open Sans"/>
                <a:ea typeface="Open Sans"/>
                <a:cs typeface="Open Sans"/>
                <a:sym typeface="Open Sans"/>
              </a:rPr>
              <a:t>Receive an </a:t>
            </a:r>
            <a:r>
              <a:rPr lang="en-IN" sz="2200">
                <a:solidFill>
                  <a:srgbClr val="434343"/>
                </a:solidFill>
                <a:highlight>
                  <a:srgbClr val="FFFFFF"/>
                </a:highlight>
                <a:latin typeface="Open Sans"/>
                <a:ea typeface="Open Sans"/>
                <a:cs typeface="Open Sans"/>
                <a:sym typeface="Open Sans"/>
              </a:rPr>
              <a:t>order</a:t>
            </a:r>
            <a:r>
              <a:rPr lang="en-IN" sz="2200" b="0" i="0" u="none" strike="noStrike" cap="none">
                <a:solidFill>
                  <a:srgbClr val="434343"/>
                </a:solidFill>
                <a:highlight>
                  <a:srgbClr val="FFFFFF"/>
                </a:highlight>
                <a:latin typeface="Open Sans"/>
                <a:ea typeface="Open Sans"/>
                <a:cs typeface="Open Sans"/>
                <a:sym typeface="Open Sans"/>
              </a:rPr>
              <a:t> summary page once the payment is complete</a:t>
            </a:r>
            <a:endParaRPr sz="2200" b="0" i="0" u="none" strike="noStrike" cap="none">
              <a:solidFill>
                <a:srgbClr val="434343"/>
              </a:solidFill>
              <a:latin typeface="Open Sans"/>
              <a:ea typeface="Open Sans"/>
              <a:cs typeface="Open Sans"/>
              <a:sym typeface="Open Sans"/>
            </a:endParaRPr>
          </a:p>
        </p:txBody>
      </p:sp>
      <p:sp>
        <p:nvSpPr>
          <p:cNvPr id="562" name="Google Shape;562;g8b76bf33ce_0_663"/>
          <p:cNvSpPr/>
          <p:nvPr/>
        </p:nvSpPr>
        <p:spPr>
          <a:xfrm>
            <a:off x="3051011" y="3143773"/>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3" name="Google Shape;563;g8b76bf33ce_0_663"/>
          <p:cNvSpPr txBox="1"/>
          <p:nvPr/>
        </p:nvSpPr>
        <p:spPr>
          <a:xfrm>
            <a:off x="3888525" y="3118400"/>
            <a:ext cx="9951300" cy="594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C4043"/>
                </a:solidFill>
                <a:highlight>
                  <a:srgbClr val="FFFFFF"/>
                </a:highlight>
                <a:latin typeface="Open Sans"/>
                <a:ea typeface="Open Sans"/>
                <a:cs typeface="Open Sans"/>
                <a:sym typeface="Open Sans"/>
              </a:rPr>
              <a:t>A</a:t>
            </a:r>
            <a:r>
              <a:rPr lang="en-IN" sz="2200" b="0" i="0" u="none" strike="noStrike" cap="none">
                <a:solidFill>
                  <a:srgbClr val="3C4043"/>
                </a:solidFill>
                <a:highlight>
                  <a:srgbClr val="FFFFFF"/>
                </a:highlight>
                <a:latin typeface="Open Sans"/>
                <a:ea typeface="Open Sans"/>
                <a:cs typeface="Open Sans"/>
                <a:sym typeface="Open Sans"/>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dd all </a:t>
            </a:r>
            <a:r>
              <a:rPr lang="en-IN" sz="2200">
                <a:solidFill>
                  <a:srgbClr val="3C4043"/>
                </a:solidFill>
                <a:highlight>
                  <a:schemeClr val="lt1"/>
                </a:highlight>
                <a:latin typeface="Open Sans"/>
                <a:ea typeface="Open Sans"/>
                <a:cs typeface="Open Sans"/>
                <a:sym typeface="Open Sans"/>
              </a:rPr>
              <a:t>the selected products and customize the purchase at the end</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1663</Words>
  <Application>Microsoft Office PowerPoint</Application>
  <PresentationFormat>Custom</PresentationFormat>
  <Paragraphs>202</Paragraphs>
  <Slides>40</Slides>
  <Notes>40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40</vt:i4>
      </vt:variant>
    </vt:vector>
  </HeadingPairs>
  <TitlesOfParts>
    <vt:vector size="46" baseType="lpstr">
      <vt:lpstr>Open Sans ExtraBold</vt:lpstr>
      <vt:lpstr>Open Sans</vt:lpstr>
      <vt:lpstr>Calibri</vt:lpstr>
      <vt:lpstr>Arial</vt:lpstr>
      <vt:lpstr>Digital Marketing</vt:lpstr>
      <vt:lpstr>Digital Marketing</vt:lpstr>
      <vt:lpstr>PowerPoint Presentation</vt:lpstr>
      <vt:lpstr>Capstone Project: Introduction</vt:lpstr>
      <vt:lpstr>Project Development Flow</vt:lpstr>
      <vt:lpstr>Technologies</vt:lpstr>
      <vt:lpstr>PowerPoint Presentation</vt:lpstr>
      <vt:lpstr>Domain: Healthcare</vt:lpstr>
      <vt:lpstr>Admin Portal Features</vt:lpstr>
      <vt:lpstr>User Portal Features</vt:lpstr>
      <vt:lpstr>User Portal Features</vt:lpstr>
      <vt:lpstr>Project Reference Outputs</vt:lpstr>
      <vt:lpstr>Project Reference Outputs</vt:lpstr>
      <vt:lpstr>Project Reference Outputs</vt:lpstr>
      <vt:lpstr>Project Reference Outputs</vt:lpstr>
      <vt:lpstr>PowerPoint Presentation</vt:lpstr>
      <vt:lpstr>Domain: Food Delivery</vt:lpstr>
      <vt:lpstr>Admin Portal Features</vt:lpstr>
      <vt:lpstr>User Portal Features</vt:lpstr>
      <vt:lpstr>User Portal Features</vt:lpstr>
      <vt:lpstr>Project Reference Outputs</vt:lpstr>
      <vt:lpstr>Project Reference Outputs</vt:lpstr>
      <vt:lpstr>PowerPoint Presentation</vt:lpstr>
      <vt:lpstr>Domain: Entertainment</vt:lpstr>
      <vt:lpstr>Admin Portal Features</vt:lpstr>
      <vt:lpstr>User Portal Features</vt:lpstr>
      <vt:lpstr>User Portal Features</vt:lpstr>
      <vt:lpstr>Project Reference Outputs</vt:lpstr>
      <vt:lpstr>Project Reference Outputs</vt:lpstr>
      <vt:lpstr>Project Reference Outputs</vt:lpstr>
      <vt:lpstr>PowerPoint Presentation</vt:lpstr>
      <vt:lpstr>Domain: Online Banking</vt:lpstr>
      <vt:lpstr>Admin Portal Features</vt:lpstr>
      <vt:lpstr>User Portal Features</vt:lpstr>
      <vt:lpstr>Project Reference Outputs</vt:lpstr>
      <vt:lpstr>Project Reference Outputs</vt:lpstr>
      <vt:lpstr>Project Reference Outputs</vt:lpstr>
      <vt:lpstr>Project Reference Outputs</vt:lpstr>
      <vt:lpstr>Project Reference Outputs</vt:lpstr>
      <vt:lpstr>Project Reference Outputs</vt:lpstr>
      <vt:lpstr>Project Reference Outputs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 Tandi</dc:creator>
  <cp:lastModifiedBy>Abha Rathour</cp:lastModifiedBy>
  <cp:revision>1</cp:revision>
  <dcterms:created xsi:type="dcterms:W3CDTF">2016-09-03T17:46:52Z</dcterms:created>
  <dcterms:modified xsi:type="dcterms:W3CDTF">2020-07-16T12:54:32Z</dcterms:modified>
</cp:coreProperties>
</file>